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1"/>
  </p:notesMasterIdLst>
  <p:sldIdLst>
    <p:sldId id="256" r:id="rId2"/>
    <p:sldId id="259" r:id="rId3"/>
    <p:sldId id="258" r:id="rId4"/>
    <p:sldId id="263" r:id="rId5"/>
    <p:sldId id="257" r:id="rId6"/>
    <p:sldId id="300" r:id="rId7"/>
    <p:sldId id="260" r:id="rId8"/>
    <p:sldId id="270" r:id="rId9"/>
    <p:sldId id="275" r:id="rId10"/>
  </p:sldIdLst>
  <p:sldSz cx="9144000" cy="5143500" type="screen16x9"/>
  <p:notesSz cx="6858000" cy="9144000"/>
  <p:embeddedFontLst>
    <p:embeddedFont>
      <p:font typeface="Rubik ExtraBold" panose="020B0604020202020204" charset="-79"/>
      <p:bold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B8F1F4-F68F-4E88-A097-AD2A58B0BD1D}">
  <a:tblStyle styleId="{55B8F1F4-F68F-4E88-A097-AD2A58B0BD1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b01ae83af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b01ae83af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b01ae83a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b01ae83a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b0a5eac7f2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b0a5eac7f2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b0a5eac7f2_0_25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b0a5eac7f2_0_25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b0a5eac7f2_0_25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b0a5eac7f2_0_25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9005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b01ae83af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b01ae83af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b0a5eac7f2_0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b0a5eac7f2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b0a5eac7f2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b0a5eac7f2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FFFF"/>
        </a:solidFill>
        <a:effectLst/>
      </p:bgPr>
    </p:bg>
    <p:spTree>
      <p:nvGrpSpPr>
        <p:cNvPr id="1" name="Shape 8"/>
        <p:cNvGrpSpPr/>
        <p:nvPr/>
      </p:nvGrpSpPr>
      <p:grpSpPr>
        <a:xfrm>
          <a:off x="0" y="0"/>
          <a:ext cx="0" cy="0"/>
          <a:chOff x="0" y="0"/>
          <a:chExt cx="0" cy="0"/>
        </a:xfrm>
      </p:grpSpPr>
      <p:sp>
        <p:nvSpPr>
          <p:cNvPr id="9" name="Google Shape;9;p2"/>
          <p:cNvSpPr/>
          <p:nvPr/>
        </p:nvSpPr>
        <p:spPr>
          <a:xfrm>
            <a:off x="-20700" y="-32975"/>
            <a:ext cx="2907000" cy="48648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25750" y="2115875"/>
            <a:ext cx="4515300" cy="17967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7000">
                <a:solidFill>
                  <a:srgbClr val="FFFFFF"/>
                </a:solidFill>
                <a:latin typeface="Rubik ExtraBold"/>
                <a:ea typeface="Rubik ExtraBold"/>
                <a:cs typeface="Rubik ExtraBold"/>
                <a:sym typeface="Rubik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6207600" y="4141650"/>
            <a:ext cx="2461200" cy="4113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800"/>
              <a:buNone/>
              <a:defRPr sz="1600">
                <a:solidFill>
                  <a:srgbClr val="FFFFFF"/>
                </a:solidFill>
                <a:latin typeface="Muli"/>
                <a:ea typeface="Muli"/>
                <a:cs typeface="Muli"/>
                <a:sym typeface="Muli"/>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2">
    <p:bg>
      <p:bgPr>
        <a:solidFill>
          <a:srgbClr val="000000"/>
        </a:solidFill>
        <a:effectLst/>
      </p:bgPr>
    </p:bg>
    <p:spTree>
      <p:nvGrpSpPr>
        <p:cNvPr id="1" name="Shape 13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19" name="Google Shape;19;p4"/>
          <p:cNvSpPr/>
          <p:nvPr/>
        </p:nvSpPr>
        <p:spPr>
          <a:xfrm>
            <a:off x="-275575" y="409900"/>
            <a:ext cx="8699700" cy="53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0" name="Google Shape;20;p4"/>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p:nvPr/>
        </p:nvSpPr>
        <p:spPr>
          <a:xfrm>
            <a:off x="-275575" y="409900"/>
            <a:ext cx="8699700" cy="53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3" name="Google Shape;23;p5"/>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2800"/>
              <a:buNone/>
              <a:defRPr>
                <a:solidFill>
                  <a:srgbClr val="FFFFFF"/>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subTitle" idx="1"/>
          </p:nvPr>
        </p:nvSpPr>
        <p:spPr>
          <a:xfrm>
            <a:off x="1291650" y="3710800"/>
            <a:ext cx="2504100" cy="8928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000000"/>
              </a:buClr>
              <a:buSzPts val="1600"/>
              <a:buNone/>
              <a:defRPr sz="1600">
                <a:solidFill>
                  <a:srgbClr val="000000"/>
                </a:solidFill>
              </a:defRPr>
            </a:lvl1pPr>
            <a:lvl2pPr lvl="1" algn="ctr">
              <a:spcBef>
                <a:spcPts val="0"/>
              </a:spcBef>
              <a:spcAft>
                <a:spcPts val="0"/>
              </a:spcAft>
              <a:buClr>
                <a:srgbClr val="000000"/>
              </a:buClr>
              <a:buSzPts val="1600"/>
              <a:buNone/>
              <a:defRPr sz="1600">
                <a:solidFill>
                  <a:srgbClr val="000000"/>
                </a:solidFill>
              </a:defRPr>
            </a:lvl2pPr>
            <a:lvl3pPr lvl="2" algn="ctr">
              <a:spcBef>
                <a:spcPts val="0"/>
              </a:spcBef>
              <a:spcAft>
                <a:spcPts val="0"/>
              </a:spcAft>
              <a:buClr>
                <a:srgbClr val="000000"/>
              </a:buClr>
              <a:buSzPts val="1600"/>
              <a:buNone/>
              <a:defRPr sz="1600">
                <a:solidFill>
                  <a:srgbClr val="000000"/>
                </a:solidFill>
              </a:defRPr>
            </a:lvl3pPr>
            <a:lvl4pPr lvl="3" algn="ctr">
              <a:spcBef>
                <a:spcPts val="0"/>
              </a:spcBef>
              <a:spcAft>
                <a:spcPts val="0"/>
              </a:spcAft>
              <a:buClr>
                <a:srgbClr val="000000"/>
              </a:buClr>
              <a:buSzPts val="1600"/>
              <a:buNone/>
              <a:defRPr sz="1600">
                <a:solidFill>
                  <a:srgbClr val="000000"/>
                </a:solidFill>
              </a:defRPr>
            </a:lvl4pPr>
            <a:lvl5pPr lvl="4" algn="ctr">
              <a:spcBef>
                <a:spcPts val="0"/>
              </a:spcBef>
              <a:spcAft>
                <a:spcPts val="0"/>
              </a:spcAft>
              <a:buClr>
                <a:srgbClr val="000000"/>
              </a:buClr>
              <a:buSzPts val="1600"/>
              <a:buNone/>
              <a:defRPr sz="1600">
                <a:solidFill>
                  <a:srgbClr val="000000"/>
                </a:solidFill>
              </a:defRPr>
            </a:lvl5pPr>
            <a:lvl6pPr lvl="5" algn="ctr">
              <a:spcBef>
                <a:spcPts val="0"/>
              </a:spcBef>
              <a:spcAft>
                <a:spcPts val="0"/>
              </a:spcAft>
              <a:buClr>
                <a:srgbClr val="000000"/>
              </a:buClr>
              <a:buSzPts val="1600"/>
              <a:buNone/>
              <a:defRPr sz="1600">
                <a:solidFill>
                  <a:srgbClr val="000000"/>
                </a:solidFill>
              </a:defRPr>
            </a:lvl6pPr>
            <a:lvl7pPr lvl="6" algn="ctr">
              <a:spcBef>
                <a:spcPts val="0"/>
              </a:spcBef>
              <a:spcAft>
                <a:spcPts val="0"/>
              </a:spcAft>
              <a:buClr>
                <a:srgbClr val="000000"/>
              </a:buClr>
              <a:buSzPts val="1600"/>
              <a:buNone/>
              <a:defRPr sz="1600">
                <a:solidFill>
                  <a:srgbClr val="000000"/>
                </a:solidFill>
              </a:defRPr>
            </a:lvl7pPr>
            <a:lvl8pPr lvl="7" algn="ctr">
              <a:spcBef>
                <a:spcPts val="0"/>
              </a:spcBef>
              <a:spcAft>
                <a:spcPts val="0"/>
              </a:spcAft>
              <a:buClr>
                <a:srgbClr val="000000"/>
              </a:buClr>
              <a:buSzPts val="1600"/>
              <a:buNone/>
              <a:defRPr sz="1600">
                <a:solidFill>
                  <a:srgbClr val="000000"/>
                </a:solidFill>
              </a:defRPr>
            </a:lvl8pPr>
            <a:lvl9pPr lvl="8" algn="ctr">
              <a:spcBef>
                <a:spcPts val="0"/>
              </a:spcBef>
              <a:spcAft>
                <a:spcPts val="0"/>
              </a:spcAft>
              <a:buClr>
                <a:srgbClr val="000000"/>
              </a:buClr>
              <a:buSzPts val="1600"/>
              <a:buNone/>
              <a:defRPr sz="1600">
                <a:solidFill>
                  <a:srgbClr val="000000"/>
                </a:solidFill>
              </a:defRPr>
            </a:lvl9pPr>
          </a:lstStyle>
          <a:p>
            <a:endParaRPr/>
          </a:p>
        </p:txBody>
      </p:sp>
      <p:sp>
        <p:nvSpPr>
          <p:cNvPr id="25" name="Google Shape;25;p5"/>
          <p:cNvSpPr txBox="1">
            <a:spLocks noGrp="1"/>
          </p:cNvSpPr>
          <p:nvPr>
            <p:ph type="subTitle" idx="2"/>
          </p:nvPr>
        </p:nvSpPr>
        <p:spPr>
          <a:xfrm>
            <a:off x="5348200" y="3710800"/>
            <a:ext cx="2504100" cy="892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26" name="Google Shape;26;p5"/>
          <p:cNvSpPr txBox="1">
            <a:spLocks noGrp="1"/>
          </p:cNvSpPr>
          <p:nvPr>
            <p:ph type="subTitle" idx="3"/>
          </p:nvPr>
        </p:nvSpPr>
        <p:spPr>
          <a:xfrm>
            <a:off x="1291700" y="3060775"/>
            <a:ext cx="2504100" cy="471300"/>
          </a:xfrm>
          <a:prstGeom prst="rect">
            <a:avLst/>
          </a:prstGeom>
          <a:no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rgbClr val="FFFFFF"/>
              </a:buClr>
              <a:buSzPts val="2100"/>
              <a:buFont typeface="Rubik ExtraBold"/>
              <a:buNone/>
              <a:defRPr sz="2100">
                <a:latin typeface="Rubik ExtraBold"/>
                <a:ea typeface="Rubik ExtraBold"/>
                <a:cs typeface="Rubik ExtraBold"/>
                <a:sym typeface="Rubik ExtraBold"/>
              </a:defRPr>
            </a:lvl1pPr>
            <a:lvl2pPr lvl="1"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2pPr>
            <a:lvl3pPr lvl="2"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3pPr>
            <a:lvl4pPr lvl="3"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4pPr>
            <a:lvl5pPr lvl="4"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5pPr>
            <a:lvl6pPr lvl="5"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6pPr>
            <a:lvl7pPr lvl="6"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7pPr>
            <a:lvl8pPr lvl="7"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8pPr>
            <a:lvl9pPr lvl="8"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9pPr>
          </a:lstStyle>
          <a:p>
            <a:endParaRPr/>
          </a:p>
        </p:txBody>
      </p:sp>
      <p:sp>
        <p:nvSpPr>
          <p:cNvPr id="27" name="Google Shape;27;p5"/>
          <p:cNvSpPr txBox="1">
            <a:spLocks noGrp="1"/>
          </p:cNvSpPr>
          <p:nvPr>
            <p:ph type="subTitle" idx="4"/>
          </p:nvPr>
        </p:nvSpPr>
        <p:spPr>
          <a:xfrm>
            <a:off x="5348200" y="3060775"/>
            <a:ext cx="2504100" cy="471300"/>
          </a:xfrm>
          <a:prstGeom prst="rect">
            <a:avLst/>
          </a:prstGeom>
          <a:no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rgbClr val="FFFFFF"/>
              </a:buClr>
              <a:buSzPts val="2100"/>
              <a:buFont typeface="Rubik ExtraBold"/>
              <a:buNone/>
              <a:defRPr sz="2100">
                <a:latin typeface="Rubik ExtraBold"/>
                <a:ea typeface="Rubik ExtraBold"/>
                <a:cs typeface="Rubik ExtraBold"/>
                <a:sym typeface="Rubik ExtraBold"/>
              </a:defRPr>
            </a:lvl1pPr>
            <a:lvl2pPr lvl="1"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2pPr>
            <a:lvl3pPr lvl="2"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3pPr>
            <a:lvl4pPr lvl="3"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4pPr>
            <a:lvl5pPr lvl="4"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5pPr>
            <a:lvl6pPr lvl="5"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6pPr>
            <a:lvl7pPr lvl="6"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7pPr>
            <a:lvl8pPr lvl="7"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8pPr>
            <a:lvl9pPr lvl="8" algn="ctr" rtl="0">
              <a:spcBef>
                <a:spcPts val="0"/>
              </a:spcBef>
              <a:spcAft>
                <a:spcPts val="0"/>
              </a:spcAft>
              <a:buClr>
                <a:srgbClr val="FFFFFF"/>
              </a:buClr>
              <a:buSzPts val="2100"/>
              <a:buFont typeface="Rubik ExtraBold"/>
              <a:buNone/>
              <a:defRPr sz="2100">
                <a:solidFill>
                  <a:srgbClr val="FFFFFF"/>
                </a:solidFill>
                <a:latin typeface="Rubik ExtraBold"/>
                <a:ea typeface="Rubik ExtraBold"/>
                <a:cs typeface="Rubik ExtraBold"/>
                <a:sym typeface="Rubik ExtraBol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p:nvPr/>
        </p:nvSpPr>
        <p:spPr>
          <a:xfrm>
            <a:off x="-275575" y="409900"/>
            <a:ext cx="4903500" cy="5301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7"/>
          <p:cNvSpPr txBox="1">
            <a:spLocks noGrp="1"/>
          </p:cNvSpPr>
          <p:nvPr>
            <p:ph type="body" idx="1"/>
          </p:nvPr>
        </p:nvSpPr>
        <p:spPr>
          <a:xfrm>
            <a:off x="720000" y="1775500"/>
            <a:ext cx="3917100" cy="2828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Clr>
                <a:schemeClr val="dk1"/>
              </a:buClr>
              <a:buSzPts val="1600"/>
              <a:buFont typeface="Red Hat Text"/>
              <a:buChar char="●"/>
              <a:defRPr/>
            </a:lvl1pPr>
            <a:lvl2pPr marL="914400" lvl="1" indent="-330200">
              <a:spcBef>
                <a:spcPts val="1000"/>
              </a:spcBef>
              <a:spcAft>
                <a:spcPts val="0"/>
              </a:spcAft>
              <a:buClr>
                <a:srgbClr val="142850"/>
              </a:buClr>
              <a:buSzPts val="1600"/>
              <a:buFont typeface="Red Hat Text"/>
              <a:buChar char="○"/>
              <a:defRPr/>
            </a:lvl2pPr>
            <a:lvl3pPr marL="1371600" lvl="2" indent="-330200">
              <a:spcBef>
                <a:spcPts val="0"/>
              </a:spcBef>
              <a:spcAft>
                <a:spcPts val="0"/>
              </a:spcAft>
              <a:buClr>
                <a:srgbClr val="142850"/>
              </a:buClr>
              <a:buSzPts val="1600"/>
              <a:buFont typeface="Red Hat Text"/>
              <a:buChar char="■"/>
              <a:defRPr/>
            </a:lvl3pPr>
            <a:lvl4pPr marL="1828800" lvl="3" indent="-330200">
              <a:spcBef>
                <a:spcPts val="0"/>
              </a:spcBef>
              <a:spcAft>
                <a:spcPts val="0"/>
              </a:spcAft>
              <a:buClr>
                <a:srgbClr val="142850"/>
              </a:buClr>
              <a:buSzPts val="1600"/>
              <a:buFont typeface="Red Hat Text"/>
              <a:buChar char="●"/>
              <a:defRPr/>
            </a:lvl4pPr>
            <a:lvl5pPr marL="2286000" lvl="4" indent="-330200">
              <a:spcBef>
                <a:spcPts val="0"/>
              </a:spcBef>
              <a:spcAft>
                <a:spcPts val="0"/>
              </a:spcAft>
              <a:buClr>
                <a:srgbClr val="142850"/>
              </a:buClr>
              <a:buSzPts val="1600"/>
              <a:buFont typeface="Red Hat Text"/>
              <a:buChar char="○"/>
              <a:defRPr/>
            </a:lvl5pPr>
            <a:lvl6pPr marL="2743200" lvl="5" indent="-330200">
              <a:spcBef>
                <a:spcPts val="0"/>
              </a:spcBef>
              <a:spcAft>
                <a:spcPts val="0"/>
              </a:spcAft>
              <a:buClr>
                <a:srgbClr val="142850"/>
              </a:buClr>
              <a:buSzPts val="1600"/>
              <a:buFont typeface="Red Hat Text"/>
              <a:buChar char="■"/>
              <a:defRPr/>
            </a:lvl6pPr>
            <a:lvl7pPr marL="3200400" lvl="6" indent="-330200">
              <a:spcBef>
                <a:spcPts val="0"/>
              </a:spcBef>
              <a:spcAft>
                <a:spcPts val="0"/>
              </a:spcAft>
              <a:buClr>
                <a:srgbClr val="142850"/>
              </a:buClr>
              <a:buSzPts val="1600"/>
              <a:buFont typeface="Red Hat Text"/>
              <a:buChar char="●"/>
              <a:defRPr/>
            </a:lvl7pPr>
            <a:lvl8pPr marL="3657600" lvl="7" indent="-330200">
              <a:spcBef>
                <a:spcPts val="0"/>
              </a:spcBef>
              <a:spcAft>
                <a:spcPts val="0"/>
              </a:spcAft>
              <a:buClr>
                <a:srgbClr val="142850"/>
              </a:buClr>
              <a:buSzPts val="1600"/>
              <a:buFont typeface="Red Hat Text"/>
              <a:buChar char="○"/>
              <a:defRPr/>
            </a:lvl8pPr>
            <a:lvl9pPr marL="4114800" lvl="8" indent="-330200">
              <a:spcBef>
                <a:spcPts val="0"/>
              </a:spcBef>
              <a:spcAft>
                <a:spcPts val="0"/>
              </a:spcAft>
              <a:buClr>
                <a:srgbClr val="142850"/>
              </a:buClr>
              <a:buSzPts val="1600"/>
              <a:buFont typeface="Red Hat Text"/>
              <a:buChar char="■"/>
              <a:defRPr/>
            </a:lvl9pPr>
          </a:lstStyle>
          <a:p>
            <a:endParaRPr/>
          </a:p>
        </p:txBody>
      </p:sp>
      <p:sp>
        <p:nvSpPr>
          <p:cNvPr id="34" name="Google Shape;34;p7"/>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a:solidFill>
                  <a:srgbClr val="FFFFFF"/>
                </a:solidFill>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720000" y="2088438"/>
            <a:ext cx="3590700" cy="8001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solidFill>
                  <a:schemeClr val="l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0" name="Google Shape;40;p9"/>
          <p:cNvSpPr txBox="1">
            <a:spLocks noGrp="1"/>
          </p:cNvSpPr>
          <p:nvPr>
            <p:ph type="subTitle" idx="1"/>
          </p:nvPr>
        </p:nvSpPr>
        <p:spPr>
          <a:xfrm>
            <a:off x="720000" y="2976138"/>
            <a:ext cx="3101100" cy="1235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p:nvPr/>
        </p:nvSpPr>
        <p:spPr>
          <a:xfrm>
            <a:off x="-50" y="3673000"/>
            <a:ext cx="9144000" cy="147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0"/>
          <p:cNvSpPr txBox="1">
            <a:spLocks noGrp="1"/>
          </p:cNvSpPr>
          <p:nvPr>
            <p:ph type="body" idx="1"/>
          </p:nvPr>
        </p:nvSpPr>
        <p:spPr>
          <a:xfrm>
            <a:off x="720000" y="3823275"/>
            <a:ext cx="5874000" cy="856200"/>
          </a:xfrm>
          <a:prstGeom prst="rect">
            <a:avLst/>
          </a:prstGeom>
        </p:spPr>
        <p:txBody>
          <a:bodyPr spcFirstLastPara="1" wrap="square" lIns="91425" tIns="91425" rIns="91425" bIns="91425" anchor="ctr" anchorCtr="0">
            <a:noAutofit/>
          </a:bodyPr>
          <a:lstStyle>
            <a:lvl1pPr marL="457200" lvl="0" indent="-228600">
              <a:lnSpc>
                <a:spcPct val="115000"/>
              </a:lnSpc>
              <a:spcBef>
                <a:spcPts val="0"/>
              </a:spcBef>
              <a:spcAft>
                <a:spcPts val="0"/>
              </a:spcAft>
              <a:buSzPts val="1600"/>
              <a:buNone/>
              <a:defRPr sz="2800">
                <a:solidFill>
                  <a:srgbClr val="FFFFFF"/>
                </a:solidFill>
                <a:latin typeface="Rubik ExtraBold"/>
                <a:ea typeface="Rubik ExtraBold"/>
                <a:cs typeface="Rubik ExtraBold"/>
                <a:sym typeface="Rubik ExtraBold"/>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TITLE_AND_BODY_1">
    <p:spTree>
      <p:nvGrpSpPr>
        <p:cNvPr id="1" name="Shape 49"/>
        <p:cNvGrpSpPr/>
        <p:nvPr/>
      </p:nvGrpSpPr>
      <p:grpSpPr>
        <a:xfrm>
          <a:off x="0" y="0"/>
          <a:ext cx="0" cy="0"/>
          <a:chOff x="0" y="0"/>
          <a:chExt cx="0" cy="0"/>
        </a:xfrm>
      </p:grpSpPr>
      <p:sp>
        <p:nvSpPr>
          <p:cNvPr id="50" name="Google Shape;50;p13"/>
          <p:cNvSpPr/>
          <p:nvPr/>
        </p:nvSpPr>
        <p:spPr>
          <a:xfrm>
            <a:off x="-20700" y="-32975"/>
            <a:ext cx="9164700" cy="13584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3"/>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title" idx="2" hasCustomPrompt="1"/>
          </p:nvPr>
        </p:nvSpPr>
        <p:spPr>
          <a:xfrm>
            <a:off x="720001" y="2275072"/>
            <a:ext cx="1215000" cy="79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5000">
                <a:solidFill>
                  <a:srgbClr val="000000"/>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53" name="Google Shape;53;p13"/>
          <p:cNvSpPr txBox="1">
            <a:spLocks noGrp="1"/>
          </p:cNvSpPr>
          <p:nvPr>
            <p:ph type="subTitle" idx="1"/>
          </p:nvPr>
        </p:nvSpPr>
        <p:spPr>
          <a:xfrm>
            <a:off x="1882200" y="2220275"/>
            <a:ext cx="2473500" cy="450600"/>
          </a:xfrm>
          <a:prstGeom prst="rect">
            <a:avLst/>
          </a:prstGeom>
        </p:spPr>
        <p:txBody>
          <a:bodyPr spcFirstLastPara="1" wrap="square" lIns="91425" tIns="91425" rIns="91425" bIns="91425" anchor="t" anchorCtr="0">
            <a:noAutofit/>
          </a:bodyPr>
          <a:lstStyle>
            <a:lvl1pPr lvl="0">
              <a:spcBef>
                <a:spcPts val="0"/>
              </a:spcBef>
              <a:spcAft>
                <a:spcPts val="0"/>
              </a:spcAft>
              <a:buClr>
                <a:srgbClr val="000000"/>
              </a:buClr>
              <a:buSzPts val="1600"/>
              <a:buFont typeface="Rubik ExtraBold"/>
              <a:buNone/>
              <a:defRPr sz="2100">
                <a:solidFill>
                  <a:srgbClr val="000000"/>
                </a:solidFill>
                <a:latin typeface="Rubik ExtraBold"/>
                <a:ea typeface="Rubik ExtraBold"/>
                <a:cs typeface="Rubik ExtraBold"/>
                <a:sym typeface="Rubik ExtraBold"/>
              </a:defRPr>
            </a:lvl1pPr>
            <a:lvl2pPr lvl="1">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2pPr>
            <a:lvl3pPr lvl="2">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3pPr>
            <a:lvl4pPr lvl="3">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4pPr>
            <a:lvl5pPr lvl="4">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5pPr>
            <a:lvl6pPr lvl="5">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6pPr>
            <a:lvl7pPr lvl="6">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7pPr>
            <a:lvl8pPr lvl="7">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8pPr>
            <a:lvl9pPr lvl="8">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9pPr>
          </a:lstStyle>
          <a:p>
            <a:endParaRPr/>
          </a:p>
        </p:txBody>
      </p:sp>
      <p:sp>
        <p:nvSpPr>
          <p:cNvPr id="54" name="Google Shape;54;p13"/>
          <p:cNvSpPr txBox="1">
            <a:spLocks noGrp="1"/>
          </p:cNvSpPr>
          <p:nvPr>
            <p:ph type="subTitle" idx="3"/>
          </p:nvPr>
        </p:nvSpPr>
        <p:spPr>
          <a:xfrm>
            <a:off x="1882200" y="2583850"/>
            <a:ext cx="2473500" cy="616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600"/>
              <a:buNone/>
              <a:defRPr sz="1600">
                <a:solidFill>
                  <a:srgbClr val="000000"/>
                </a:solidFill>
              </a:defRPr>
            </a:lvl1pPr>
            <a:lvl2pPr lvl="1" rtl="0">
              <a:spcBef>
                <a:spcPts val="0"/>
              </a:spcBef>
              <a:spcAft>
                <a:spcPts val="0"/>
              </a:spcAft>
              <a:buClr>
                <a:srgbClr val="000000"/>
              </a:buClr>
              <a:buSzPts val="1600"/>
              <a:buNone/>
              <a:defRPr>
                <a:solidFill>
                  <a:srgbClr val="000000"/>
                </a:solidFill>
              </a:defRPr>
            </a:lvl2pPr>
            <a:lvl3pPr lvl="2" rtl="0">
              <a:spcBef>
                <a:spcPts val="0"/>
              </a:spcBef>
              <a:spcAft>
                <a:spcPts val="0"/>
              </a:spcAft>
              <a:buClr>
                <a:srgbClr val="000000"/>
              </a:buClr>
              <a:buSzPts val="1600"/>
              <a:buNone/>
              <a:defRPr>
                <a:solidFill>
                  <a:srgbClr val="000000"/>
                </a:solidFill>
              </a:defRPr>
            </a:lvl3pPr>
            <a:lvl4pPr lvl="3" rtl="0">
              <a:spcBef>
                <a:spcPts val="0"/>
              </a:spcBef>
              <a:spcAft>
                <a:spcPts val="0"/>
              </a:spcAft>
              <a:buClr>
                <a:srgbClr val="000000"/>
              </a:buClr>
              <a:buSzPts val="1600"/>
              <a:buNone/>
              <a:defRPr>
                <a:solidFill>
                  <a:srgbClr val="000000"/>
                </a:solidFill>
              </a:defRPr>
            </a:lvl4pPr>
            <a:lvl5pPr lvl="4" rtl="0">
              <a:spcBef>
                <a:spcPts val="0"/>
              </a:spcBef>
              <a:spcAft>
                <a:spcPts val="0"/>
              </a:spcAft>
              <a:buClr>
                <a:srgbClr val="000000"/>
              </a:buClr>
              <a:buSzPts val="1600"/>
              <a:buNone/>
              <a:defRPr>
                <a:solidFill>
                  <a:srgbClr val="000000"/>
                </a:solidFill>
              </a:defRPr>
            </a:lvl5pPr>
            <a:lvl6pPr lvl="5" rtl="0">
              <a:spcBef>
                <a:spcPts val="0"/>
              </a:spcBef>
              <a:spcAft>
                <a:spcPts val="0"/>
              </a:spcAft>
              <a:buClr>
                <a:srgbClr val="000000"/>
              </a:buClr>
              <a:buSzPts val="1600"/>
              <a:buNone/>
              <a:defRPr>
                <a:solidFill>
                  <a:srgbClr val="000000"/>
                </a:solidFill>
              </a:defRPr>
            </a:lvl6pPr>
            <a:lvl7pPr lvl="6" rtl="0">
              <a:spcBef>
                <a:spcPts val="0"/>
              </a:spcBef>
              <a:spcAft>
                <a:spcPts val="0"/>
              </a:spcAft>
              <a:buClr>
                <a:srgbClr val="000000"/>
              </a:buClr>
              <a:buSzPts val="1600"/>
              <a:buNone/>
              <a:defRPr>
                <a:solidFill>
                  <a:srgbClr val="000000"/>
                </a:solidFill>
              </a:defRPr>
            </a:lvl7pPr>
            <a:lvl8pPr lvl="7" rtl="0">
              <a:spcBef>
                <a:spcPts val="0"/>
              </a:spcBef>
              <a:spcAft>
                <a:spcPts val="0"/>
              </a:spcAft>
              <a:buClr>
                <a:srgbClr val="000000"/>
              </a:buClr>
              <a:buSzPts val="1600"/>
              <a:buNone/>
              <a:defRPr>
                <a:solidFill>
                  <a:srgbClr val="000000"/>
                </a:solidFill>
              </a:defRPr>
            </a:lvl8pPr>
            <a:lvl9pPr lvl="8" rtl="0">
              <a:spcBef>
                <a:spcPts val="0"/>
              </a:spcBef>
              <a:spcAft>
                <a:spcPts val="0"/>
              </a:spcAft>
              <a:buClr>
                <a:srgbClr val="000000"/>
              </a:buClr>
              <a:buSzPts val="1600"/>
              <a:buNone/>
              <a:defRPr>
                <a:solidFill>
                  <a:srgbClr val="000000"/>
                </a:solidFill>
              </a:defRPr>
            </a:lvl9pPr>
          </a:lstStyle>
          <a:p>
            <a:endParaRPr/>
          </a:p>
        </p:txBody>
      </p:sp>
      <p:sp>
        <p:nvSpPr>
          <p:cNvPr id="55" name="Google Shape;55;p13"/>
          <p:cNvSpPr txBox="1">
            <a:spLocks noGrp="1"/>
          </p:cNvSpPr>
          <p:nvPr>
            <p:ph type="title" idx="4" hasCustomPrompt="1"/>
          </p:nvPr>
        </p:nvSpPr>
        <p:spPr>
          <a:xfrm>
            <a:off x="4864151" y="2275072"/>
            <a:ext cx="1215000" cy="79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5000">
                <a:solidFill>
                  <a:srgbClr val="000000"/>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56" name="Google Shape;56;p13"/>
          <p:cNvSpPr txBox="1">
            <a:spLocks noGrp="1"/>
          </p:cNvSpPr>
          <p:nvPr>
            <p:ph type="subTitle" idx="5"/>
          </p:nvPr>
        </p:nvSpPr>
        <p:spPr>
          <a:xfrm>
            <a:off x="5996450" y="2220275"/>
            <a:ext cx="2418300" cy="450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600"/>
              <a:buFont typeface="Rubik ExtraBold"/>
              <a:buNone/>
              <a:defRPr sz="2100">
                <a:solidFill>
                  <a:srgbClr val="000000"/>
                </a:solidFill>
                <a:latin typeface="Rubik ExtraBold"/>
                <a:ea typeface="Rubik ExtraBold"/>
                <a:cs typeface="Rubik ExtraBold"/>
                <a:sym typeface="Rubik ExtraBold"/>
              </a:defRPr>
            </a:lvl1pPr>
            <a:lvl2pPr lvl="1"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2pPr>
            <a:lvl3pPr lvl="2"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3pPr>
            <a:lvl4pPr lvl="3"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4pPr>
            <a:lvl5pPr lvl="4"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5pPr>
            <a:lvl6pPr lvl="5"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6pPr>
            <a:lvl7pPr lvl="6"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7pPr>
            <a:lvl8pPr lvl="7"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8pPr>
            <a:lvl9pPr lvl="8"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9pPr>
          </a:lstStyle>
          <a:p>
            <a:endParaRPr/>
          </a:p>
        </p:txBody>
      </p:sp>
      <p:sp>
        <p:nvSpPr>
          <p:cNvPr id="57" name="Google Shape;57;p13"/>
          <p:cNvSpPr txBox="1">
            <a:spLocks noGrp="1"/>
          </p:cNvSpPr>
          <p:nvPr>
            <p:ph type="subTitle" idx="6"/>
          </p:nvPr>
        </p:nvSpPr>
        <p:spPr>
          <a:xfrm>
            <a:off x="5996450" y="2583850"/>
            <a:ext cx="2473500" cy="616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600"/>
              <a:buNone/>
              <a:defRPr sz="1600">
                <a:solidFill>
                  <a:schemeClr val="dk1"/>
                </a:solidFill>
              </a:defRPr>
            </a:lvl1pPr>
            <a:lvl2pPr lvl="1" rtl="0">
              <a:spcBef>
                <a:spcPts val="0"/>
              </a:spcBef>
              <a:spcAft>
                <a:spcPts val="0"/>
              </a:spcAft>
              <a:buClr>
                <a:srgbClr val="000000"/>
              </a:buClr>
              <a:buSzPts val="1600"/>
              <a:buNone/>
              <a:defRPr>
                <a:solidFill>
                  <a:srgbClr val="000000"/>
                </a:solidFill>
              </a:defRPr>
            </a:lvl2pPr>
            <a:lvl3pPr lvl="2" rtl="0">
              <a:spcBef>
                <a:spcPts val="0"/>
              </a:spcBef>
              <a:spcAft>
                <a:spcPts val="0"/>
              </a:spcAft>
              <a:buClr>
                <a:srgbClr val="000000"/>
              </a:buClr>
              <a:buSzPts val="1600"/>
              <a:buNone/>
              <a:defRPr>
                <a:solidFill>
                  <a:srgbClr val="000000"/>
                </a:solidFill>
              </a:defRPr>
            </a:lvl3pPr>
            <a:lvl4pPr lvl="3" rtl="0">
              <a:spcBef>
                <a:spcPts val="0"/>
              </a:spcBef>
              <a:spcAft>
                <a:spcPts val="0"/>
              </a:spcAft>
              <a:buClr>
                <a:srgbClr val="000000"/>
              </a:buClr>
              <a:buSzPts val="1600"/>
              <a:buNone/>
              <a:defRPr>
                <a:solidFill>
                  <a:srgbClr val="000000"/>
                </a:solidFill>
              </a:defRPr>
            </a:lvl4pPr>
            <a:lvl5pPr lvl="4" rtl="0">
              <a:spcBef>
                <a:spcPts val="0"/>
              </a:spcBef>
              <a:spcAft>
                <a:spcPts val="0"/>
              </a:spcAft>
              <a:buClr>
                <a:srgbClr val="000000"/>
              </a:buClr>
              <a:buSzPts val="1600"/>
              <a:buNone/>
              <a:defRPr>
                <a:solidFill>
                  <a:srgbClr val="000000"/>
                </a:solidFill>
              </a:defRPr>
            </a:lvl5pPr>
            <a:lvl6pPr lvl="5" rtl="0">
              <a:spcBef>
                <a:spcPts val="0"/>
              </a:spcBef>
              <a:spcAft>
                <a:spcPts val="0"/>
              </a:spcAft>
              <a:buClr>
                <a:srgbClr val="000000"/>
              </a:buClr>
              <a:buSzPts val="1600"/>
              <a:buNone/>
              <a:defRPr>
                <a:solidFill>
                  <a:srgbClr val="000000"/>
                </a:solidFill>
              </a:defRPr>
            </a:lvl6pPr>
            <a:lvl7pPr lvl="6" rtl="0">
              <a:spcBef>
                <a:spcPts val="0"/>
              </a:spcBef>
              <a:spcAft>
                <a:spcPts val="0"/>
              </a:spcAft>
              <a:buClr>
                <a:srgbClr val="000000"/>
              </a:buClr>
              <a:buSzPts val="1600"/>
              <a:buNone/>
              <a:defRPr>
                <a:solidFill>
                  <a:srgbClr val="000000"/>
                </a:solidFill>
              </a:defRPr>
            </a:lvl7pPr>
            <a:lvl8pPr lvl="7" rtl="0">
              <a:spcBef>
                <a:spcPts val="0"/>
              </a:spcBef>
              <a:spcAft>
                <a:spcPts val="0"/>
              </a:spcAft>
              <a:buClr>
                <a:srgbClr val="000000"/>
              </a:buClr>
              <a:buSzPts val="1600"/>
              <a:buNone/>
              <a:defRPr>
                <a:solidFill>
                  <a:srgbClr val="000000"/>
                </a:solidFill>
              </a:defRPr>
            </a:lvl8pPr>
            <a:lvl9pPr lvl="8" rtl="0">
              <a:spcBef>
                <a:spcPts val="0"/>
              </a:spcBef>
              <a:spcAft>
                <a:spcPts val="0"/>
              </a:spcAft>
              <a:buClr>
                <a:srgbClr val="000000"/>
              </a:buClr>
              <a:buSzPts val="1600"/>
              <a:buNone/>
              <a:defRPr>
                <a:solidFill>
                  <a:srgbClr val="000000"/>
                </a:solidFill>
              </a:defRPr>
            </a:lvl9pPr>
          </a:lstStyle>
          <a:p>
            <a:endParaRPr/>
          </a:p>
        </p:txBody>
      </p:sp>
      <p:sp>
        <p:nvSpPr>
          <p:cNvPr id="58" name="Google Shape;58;p13"/>
          <p:cNvSpPr txBox="1">
            <a:spLocks noGrp="1"/>
          </p:cNvSpPr>
          <p:nvPr>
            <p:ph type="title" idx="7" hasCustomPrompt="1"/>
          </p:nvPr>
        </p:nvSpPr>
        <p:spPr>
          <a:xfrm>
            <a:off x="720001" y="3678247"/>
            <a:ext cx="1215000" cy="79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5000">
                <a:solidFill>
                  <a:srgbClr val="000000"/>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59" name="Google Shape;59;p13"/>
          <p:cNvSpPr txBox="1">
            <a:spLocks noGrp="1"/>
          </p:cNvSpPr>
          <p:nvPr>
            <p:ph type="subTitle" idx="8"/>
          </p:nvPr>
        </p:nvSpPr>
        <p:spPr>
          <a:xfrm>
            <a:off x="1882200" y="3623425"/>
            <a:ext cx="2473500" cy="450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600"/>
              <a:buFont typeface="Rubik ExtraBold"/>
              <a:buNone/>
              <a:defRPr sz="2100">
                <a:solidFill>
                  <a:srgbClr val="000000"/>
                </a:solidFill>
                <a:latin typeface="Rubik ExtraBold"/>
                <a:ea typeface="Rubik ExtraBold"/>
                <a:cs typeface="Rubik ExtraBold"/>
                <a:sym typeface="Rubik ExtraBold"/>
              </a:defRPr>
            </a:lvl1pPr>
            <a:lvl2pPr lvl="1"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2pPr>
            <a:lvl3pPr lvl="2"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3pPr>
            <a:lvl4pPr lvl="3"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4pPr>
            <a:lvl5pPr lvl="4"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5pPr>
            <a:lvl6pPr lvl="5"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6pPr>
            <a:lvl7pPr lvl="6"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7pPr>
            <a:lvl8pPr lvl="7"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8pPr>
            <a:lvl9pPr lvl="8"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9pPr>
          </a:lstStyle>
          <a:p>
            <a:endParaRPr/>
          </a:p>
        </p:txBody>
      </p:sp>
      <p:sp>
        <p:nvSpPr>
          <p:cNvPr id="60" name="Google Shape;60;p13"/>
          <p:cNvSpPr txBox="1">
            <a:spLocks noGrp="1"/>
          </p:cNvSpPr>
          <p:nvPr>
            <p:ph type="subTitle" idx="9"/>
          </p:nvPr>
        </p:nvSpPr>
        <p:spPr>
          <a:xfrm>
            <a:off x="1882200" y="3987000"/>
            <a:ext cx="2473500" cy="616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600"/>
              <a:buNone/>
              <a:defRPr sz="1600">
                <a:solidFill>
                  <a:schemeClr val="dk1"/>
                </a:solidFill>
              </a:defRPr>
            </a:lvl1pPr>
            <a:lvl2pPr lvl="1" rtl="0">
              <a:spcBef>
                <a:spcPts val="0"/>
              </a:spcBef>
              <a:spcAft>
                <a:spcPts val="0"/>
              </a:spcAft>
              <a:buClr>
                <a:srgbClr val="000000"/>
              </a:buClr>
              <a:buSzPts val="1600"/>
              <a:buNone/>
              <a:defRPr>
                <a:solidFill>
                  <a:srgbClr val="000000"/>
                </a:solidFill>
              </a:defRPr>
            </a:lvl2pPr>
            <a:lvl3pPr lvl="2" rtl="0">
              <a:spcBef>
                <a:spcPts val="0"/>
              </a:spcBef>
              <a:spcAft>
                <a:spcPts val="0"/>
              </a:spcAft>
              <a:buClr>
                <a:srgbClr val="000000"/>
              </a:buClr>
              <a:buSzPts val="1600"/>
              <a:buNone/>
              <a:defRPr>
                <a:solidFill>
                  <a:srgbClr val="000000"/>
                </a:solidFill>
              </a:defRPr>
            </a:lvl3pPr>
            <a:lvl4pPr lvl="3" rtl="0">
              <a:spcBef>
                <a:spcPts val="0"/>
              </a:spcBef>
              <a:spcAft>
                <a:spcPts val="0"/>
              </a:spcAft>
              <a:buClr>
                <a:srgbClr val="000000"/>
              </a:buClr>
              <a:buSzPts val="1600"/>
              <a:buNone/>
              <a:defRPr>
                <a:solidFill>
                  <a:srgbClr val="000000"/>
                </a:solidFill>
              </a:defRPr>
            </a:lvl4pPr>
            <a:lvl5pPr lvl="4" rtl="0">
              <a:spcBef>
                <a:spcPts val="0"/>
              </a:spcBef>
              <a:spcAft>
                <a:spcPts val="0"/>
              </a:spcAft>
              <a:buClr>
                <a:srgbClr val="000000"/>
              </a:buClr>
              <a:buSzPts val="1600"/>
              <a:buNone/>
              <a:defRPr>
                <a:solidFill>
                  <a:srgbClr val="000000"/>
                </a:solidFill>
              </a:defRPr>
            </a:lvl5pPr>
            <a:lvl6pPr lvl="5" rtl="0">
              <a:spcBef>
                <a:spcPts val="0"/>
              </a:spcBef>
              <a:spcAft>
                <a:spcPts val="0"/>
              </a:spcAft>
              <a:buClr>
                <a:srgbClr val="000000"/>
              </a:buClr>
              <a:buSzPts val="1600"/>
              <a:buNone/>
              <a:defRPr>
                <a:solidFill>
                  <a:srgbClr val="000000"/>
                </a:solidFill>
              </a:defRPr>
            </a:lvl6pPr>
            <a:lvl7pPr lvl="6" rtl="0">
              <a:spcBef>
                <a:spcPts val="0"/>
              </a:spcBef>
              <a:spcAft>
                <a:spcPts val="0"/>
              </a:spcAft>
              <a:buClr>
                <a:srgbClr val="000000"/>
              </a:buClr>
              <a:buSzPts val="1600"/>
              <a:buNone/>
              <a:defRPr>
                <a:solidFill>
                  <a:srgbClr val="000000"/>
                </a:solidFill>
              </a:defRPr>
            </a:lvl7pPr>
            <a:lvl8pPr lvl="7" rtl="0">
              <a:spcBef>
                <a:spcPts val="0"/>
              </a:spcBef>
              <a:spcAft>
                <a:spcPts val="0"/>
              </a:spcAft>
              <a:buClr>
                <a:srgbClr val="000000"/>
              </a:buClr>
              <a:buSzPts val="1600"/>
              <a:buNone/>
              <a:defRPr>
                <a:solidFill>
                  <a:srgbClr val="000000"/>
                </a:solidFill>
              </a:defRPr>
            </a:lvl8pPr>
            <a:lvl9pPr lvl="8" rtl="0">
              <a:spcBef>
                <a:spcPts val="0"/>
              </a:spcBef>
              <a:spcAft>
                <a:spcPts val="0"/>
              </a:spcAft>
              <a:buClr>
                <a:srgbClr val="000000"/>
              </a:buClr>
              <a:buSzPts val="1600"/>
              <a:buNone/>
              <a:defRPr>
                <a:solidFill>
                  <a:srgbClr val="000000"/>
                </a:solidFill>
              </a:defRPr>
            </a:lvl9pPr>
          </a:lstStyle>
          <a:p>
            <a:endParaRPr/>
          </a:p>
        </p:txBody>
      </p:sp>
      <p:sp>
        <p:nvSpPr>
          <p:cNvPr id="61" name="Google Shape;61;p13"/>
          <p:cNvSpPr txBox="1">
            <a:spLocks noGrp="1"/>
          </p:cNvSpPr>
          <p:nvPr>
            <p:ph type="title" idx="13" hasCustomPrompt="1"/>
          </p:nvPr>
        </p:nvSpPr>
        <p:spPr>
          <a:xfrm>
            <a:off x="4864151" y="3678222"/>
            <a:ext cx="1215000" cy="79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5000">
                <a:solidFill>
                  <a:srgbClr val="000000"/>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62" name="Google Shape;62;p13"/>
          <p:cNvSpPr txBox="1">
            <a:spLocks noGrp="1"/>
          </p:cNvSpPr>
          <p:nvPr>
            <p:ph type="subTitle" idx="14"/>
          </p:nvPr>
        </p:nvSpPr>
        <p:spPr>
          <a:xfrm>
            <a:off x="5996450" y="3623425"/>
            <a:ext cx="2418300" cy="450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600"/>
              <a:buFont typeface="Rubik ExtraBold"/>
              <a:buNone/>
              <a:defRPr sz="2100">
                <a:solidFill>
                  <a:srgbClr val="000000"/>
                </a:solidFill>
                <a:latin typeface="Rubik ExtraBold"/>
                <a:ea typeface="Rubik ExtraBold"/>
                <a:cs typeface="Rubik ExtraBold"/>
                <a:sym typeface="Rubik ExtraBold"/>
              </a:defRPr>
            </a:lvl1pPr>
            <a:lvl2pPr lvl="1"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2pPr>
            <a:lvl3pPr lvl="2"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3pPr>
            <a:lvl4pPr lvl="3"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4pPr>
            <a:lvl5pPr lvl="4"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5pPr>
            <a:lvl6pPr lvl="5"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6pPr>
            <a:lvl7pPr lvl="6"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7pPr>
            <a:lvl8pPr lvl="7"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8pPr>
            <a:lvl9pPr lvl="8" rtl="0">
              <a:spcBef>
                <a:spcPts val="0"/>
              </a:spcBef>
              <a:spcAft>
                <a:spcPts val="0"/>
              </a:spcAft>
              <a:buClr>
                <a:srgbClr val="000000"/>
              </a:buClr>
              <a:buSzPts val="1600"/>
              <a:buFont typeface="Rubik ExtraBold"/>
              <a:buNone/>
              <a:defRPr>
                <a:solidFill>
                  <a:srgbClr val="000000"/>
                </a:solidFill>
                <a:latin typeface="Rubik ExtraBold"/>
                <a:ea typeface="Rubik ExtraBold"/>
                <a:cs typeface="Rubik ExtraBold"/>
                <a:sym typeface="Rubik ExtraBold"/>
              </a:defRPr>
            </a:lvl9pPr>
          </a:lstStyle>
          <a:p>
            <a:endParaRPr/>
          </a:p>
        </p:txBody>
      </p:sp>
      <p:sp>
        <p:nvSpPr>
          <p:cNvPr id="63" name="Google Shape;63;p13"/>
          <p:cNvSpPr txBox="1">
            <a:spLocks noGrp="1"/>
          </p:cNvSpPr>
          <p:nvPr>
            <p:ph type="subTitle" idx="15"/>
          </p:nvPr>
        </p:nvSpPr>
        <p:spPr>
          <a:xfrm>
            <a:off x="5996450" y="3987000"/>
            <a:ext cx="2473500" cy="616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600"/>
              <a:buNone/>
              <a:defRPr sz="1600">
                <a:solidFill>
                  <a:schemeClr val="dk1"/>
                </a:solidFill>
              </a:defRPr>
            </a:lvl1pPr>
            <a:lvl2pPr lvl="1" rtl="0">
              <a:spcBef>
                <a:spcPts val="0"/>
              </a:spcBef>
              <a:spcAft>
                <a:spcPts val="0"/>
              </a:spcAft>
              <a:buClr>
                <a:srgbClr val="000000"/>
              </a:buClr>
              <a:buSzPts val="1600"/>
              <a:buNone/>
              <a:defRPr>
                <a:solidFill>
                  <a:srgbClr val="000000"/>
                </a:solidFill>
              </a:defRPr>
            </a:lvl2pPr>
            <a:lvl3pPr lvl="2" rtl="0">
              <a:spcBef>
                <a:spcPts val="0"/>
              </a:spcBef>
              <a:spcAft>
                <a:spcPts val="0"/>
              </a:spcAft>
              <a:buClr>
                <a:srgbClr val="000000"/>
              </a:buClr>
              <a:buSzPts val="1600"/>
              <a:buNone/>
              <a:defRPr>
                <a:solidFill>
                  <a:srgbClr val="000000"/>
                </a:solidFill>
              </a:defRPr>
            </a:lvl3pPr>
            <a:lvl4pPr lvl="3" rtl="0">
              <a:spcBef>
                <a:spcPts val="0"/>
              </a:spcBef>
              <a:spcAft>
                <a:spcPts val="0"/>
              </a:spcAft>
              <a:buClr>
                <a:srgbClr val="000000"/>
              </a:buClr>
              <a:buSzPts val="1600"/>
              <a:buNone/>
              <a:defRPr>
                <a:solidFill>
                  <a:srgbClr val="000000"/>
                </a:solidFill>
              </a:defRPr>
            </a:lvl4pPr>
            <a:lvl5pPr lvl="4" rtl="0">
              <a:spcBef>
                <a:spcPts val="0"/>
              </a:spcBef>
              <a:spcAft>
                <a:spcPts val="0"/>
              </a:spcAft>
              <a:buClr>
                <a:srgbClr val="000000"/>
              </a:buClr>
              <a:buSzPts val="1600"/>
              <a:buNone/>
              <a:defRPr>
                <a:solidFill>
                  <a:srgbClr val="000000"/>
                </a:solidFill>
              </a:defRPr>
            </a:lvl5pPr>
            <a:lvl6pPr lvl="5" rtl="0">
              <a:spcBef>
                <a:spcPts val="0"/>
              </a:spcBef>
              <a:spcAft>
                <a:spcPts val="0"/>
              </a:spcAft>
              <a:buClr>
                <a:srgbClr val="000000"/>
              </a:buClr>
              <a:buSzPts val="1600"/>
              <a:buNone/>
              <a:defRPr>
                <a:solidFill>
                  <a:srgbClr val="000000"/>
                </a:solidFill>
              </a:defRPr>
            </a:lvl6pPr>
            <a:lvl7pPr lvl="6" rtl="0">
              <a:spcBef>
                <a:spcPts val="0"/>
              </a:spcBef>
              <a:spcAft>
                <a:spcPts val="0"/>
              </a:spcAft>
              <a:buClr>
                <a:srgbClr val="000000"/>
              </a:buClr>
              <a:buSzPts val="1600"/>
              <a:buNone/>
              <a:defRPr>
                <a:solidFill>
                  <a:srgbClr val="000000"/>
                </a:solidFill>
              </a:defRPr>
            </a:lvl7pPr>
            <a:lvl8pPr lvl="7" rtl="0">
              <a:spcBef>
                <a:spcPts val="0"/>
              </a:spcBef>
              <a:spcAft>
                <a:spcPts val="0"/>
              </a:spcAft>
              <a:buClr>
                <a:srgbClr val="000000"/>
              </a:buClr>
              <a:buSzPts val="1600"/>
              <a:buNone/>
              <a:defRPr>
                <a:solidFill>
                  <a:srgbClr val="000000"/>
                </a:solidFill>
              </a:defRPr>
            </a:lvl8pPr>
            <a:lvl9pPr lvl="8" rtl="0">
              <a:spcBef>
                <a:spcPts val="0"/>
              </a:spcBef>
              <a:spcAft>
                <a:spcPts val="0"/>
              </a:spcAft>
              <a:buClr>
                <a:srgbClr val="000000"/>
              </a:buClr>
              <a:buSzPts val="1600"/>
              <a:buNone/>
              <a:defRPr>
                <a:solidFill>
                  <a:srgbClr val="000000"/>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
    <p:spTree>
      <p:nvGrpSpPr>
        <p:cNvPr id="1" name="Shape 67"/>
        <p:cNvGrpSpPr/>
        <p:nvPr/>
      </p:nvGrpSpPr>
      <p:grpSpPr>
        <a:xfrm>
          <a:off x="0" y="0"/>
          <a:ext cx="0" cy="0"/>
          <a:chOff x="0" y="0"/>
          <a:chExt cx="0" cy="0"/>
        </a:xfrm>
      </p:grpSpPr>
      <p:sp>
        <p:nvSpPr>
          <p:cNvPr id="68" name="Google Shape;68;p15"/>
          <p:cNvSpPr/>
          <p:nvPr/>
        </p:nvSpPr>
        <p:spPr>
          <a:xfrm>
            <a:off x="-275575" y="409900"/>
            <a:ext cx="8699700" cy="53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5"/>
          <p:cNvSpPr txBox="1">
            <a:spLocks noGrp="1"/>
          </p:cNvSpPr>
          <p:nvPr>
            <p:ph type="subTitle" idx="1"/>
          </p:nvPr>
        </p:nvSpPr>
        <p:spPr>
          <a:xfrm>
            <a:off x="720000" y="2164100"/>
            <a:ext cx="2409300" cy="60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71" name="Google Shape;71;p15"/>
          <p:cNvSpPr txBox="1">
            <a:spLocks noGrp="1"/>
          </p:cNvSpPr>
          <p:nvPr>
            <p:ph type="subTitle" idx="2"/>
          </p:nvPr>
        </p:nvSpPr>
        <p:spPr>
          <a:xfrm>
            <a:off x="720000" y="1854872"/>
            <a:ext cx="2409300" cy="436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1pPr>
            <a:lvl2pPr lvl="1"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2pPr>
            <a:lvl3pPr lvl="2"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3pPr>
            <a:lvl4pPr lvl="3"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4pPr>
            <a:lvl5pPr lvl="4"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5pPr>
            <a:lvl6pPr lvl="5"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6pPr>
            <a:lvl7pPr lvl="6"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7pPr>
            <a:lvl8pPr lvl="7"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8pPr>
            <a:lvl9pPr lvl="8"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9pPr>
          </a:lstStyle>
          <a:p>
            <a:endParaRPr/>
          </a:p>
        </p:txBody>
      </p:sp>
      <p:sp>
        <p:nvSpPr>
          <p:cNvPr id="72" name="Google Shape;72;p15"/>
          <p:cNvSpPr txBox="1">
            <a:spLocks noGrp="1"/>
          </p:cNvSpPr>
          <p:nvPr>
            <p:ph type="subTitle" idx="3"/>
          </p:nvPr>
        </p:nvSpPr>
        <p:spPr>
          <a:xfrm>
            <a:off x="3367350" y="2164100"/>
            <a:ext cx="2409300" cy="60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73" name="Google Shape;73;p15"/>
          <p:cNvSpPr txBox="1">
            <a:spLocks noGrp="1"/>
          </p:cNvSpPr>
          <p:nvPr>
            <p:ph type="subTitle" idx="4"/>
          </p:nvPr>
        </p:nvSpPr>
        <p:spPr>
          <a:xfrm>
            <a:off x="3367350" y="1854872"/>
            <a:ext cx="2409300" cy="436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1pPr>
            <a:lvl2pPr lvl="1"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2pPr>
            <a:lvl3pPr lvl="2"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3pPr>
            <a:lvl4pPr lvl="3"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4pPr>
            <a:lvl5pPr lvl="4"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5pPr>
            <a:lvl6pPr lvl="5"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6pPr>
            <a:lvl7pPr lvl="6"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7pPr>
            <a:lvl8pPr lvl="7"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8pPr>
            <a:lvl9pPr lvl="8"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9pPr>
          </a:lstStyle>
          <a:p>
            <a:endParaRPr/>
          </a:p>
        </p:txBody>
      </p:sp>
      <p:sp>
        <p:nvSpPr>
          <p:cNvPr id="74" name="Google Shape;74;p15"/>
          <p:cNvSpPr txBox="1">
            <a:spLocks noGrp="1"/>
          </p:cNvSpPr>
          <p:nvPr>
            <p:ph type="subTitle" idx="5"/>
          </p:nvPr>
        </p:nvSpPr>
        <p:spPr>
          <a:xfrm>
            <a:off x="6014700" y="2164100"/>
            <a:ext cx="2409300" cy="60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75" name="Google Shape;75;p15"/>
          <p:cNvSpPr txBox="1">
            <a:spLocks noGrp="1"/>
          </p:cNvSpPr>
          <p:nvPr>
            <p:ph type="subTitle" idx="6"/>
          </p:nvPr>
        </p:nvSpPr>
        <p:spPr>
          <a:xfrm>
            <a:off x="6014700" y="1854872"/>
            <a:ext cx="2409300" cy="436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1pPr>
            <a:lvl2pPr lvl="1"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2pPr>
            <a:lvl3pPr lvl="2"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3pPr>
            <a:lvl4pPr lvl="3"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4pPr>
            <a:lvl5pPr lvl="4"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5pPr>
            <a:lvl6pPr lvl="5"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6pPr>
            <a:lvl7pPr lvl="6"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7pPr>
            <a:lvl8pPr lvl="7"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8pPr>
            <a:lvl9pPr lvl="8"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9pPr>
          </a:lstStyle>
          <a:p>
            <a:endParaRPr/>
          </a:p>
        </p:txBody>
      </p:sp>
      <p:sp>
        <p:nvSpPr>
          <p:cNvPr id="76" name="Google Shape;76;p15"/>
          <p:cNvSpPr txBox="1">
            <a:spLocks noGrp="1"/>
          </p:cNvSpPr>
          <p:nvPr>
            <p:ph type="subTitle" idx="7"/>
          </p:nvPr>
        </p:nvSpPr>
        <p:spPr>
          <a:xfrm>
            <a:off x="720000" y="3995100"/>
            <a:ext cx="2409300" cy="60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77" name="Google Shape;77;p15"/>
          <p:cNvSpPr txBox="1">
            <a:spLocks noGrp="1"/>
          </p:cNvSpPr>
          <p:nvPr>
            <p:ph type="subTitle" idx="8"/>
          </p:nvPr>
        </p:nvSpPr>
        <p:spPr>
          <a:xfrm>
            <a:off x="720000" y="3685872"/>
            <a:ext cx="2409300" cy="436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1pPr>
            <a:lvl2pPr lvl="1"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2pPr>
            <a:lvl3pPr lvl="2"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3pPr>
            <a:lvl4pPr lvl="3"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4pPr>
            <a:lvl5pPr lvl="4"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5pPr>
            <a:lvl6pPr lvl="5"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6pPr>
            <a:lvl7pPr lvl="6"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7pPr>
            <a:lvl8pPr lvl="7"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8pPr>
            <a:lvl9pPr lvl="8"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9pPr>
          </a:lstStyle>
          <a:p>
            <a:endParaRPr/>
          </a:p>
        </p:txBody>
      </p:sp>
      <p:sp>
        <p:nvSpPr>
          <p:cNvPr id="78" name="Google Shape;78;p15"/>
          <p:cNvSpPr txBox="1">
            <a:spLocks noGrp="1"/>
          </p:cNvSpPr>
          <p:nvPr>
            <p:ph type="subTitle" idx="9"/>
          </p:nvPr>
        </p:nvSpPr>
        <p:spPr>
          <a:xfrm>
            <a:off x="3367350" y="3995100"/>
            <a:ext cx="2409300" cy="60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79" name="Google Shape;79;p15"/>
          <p:cNvSpPr txBox="1">
            <a:spLocks noGrp="1"/>
          </p:cNvSpPr>
          <p:nvPr>
            <p:ph type="subTitle" idx="13"/>
          </p:nvPr>
        </p:nvSpPr>
        <p:spPr>
          <a:xfrm>
            <a:off x="3367350" y="3685872"/>
            <a:ext cx="2409300" cy="436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1pPr>
            <a:lvl2pPr lvl="1"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2pPr>
            <a:lvl3pPr lvl="2"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3pPr>
            <a:lvl4pPr lvl="3"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4pPr>
            <a:lvl5pPr lvl="4"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5pPr>
            <a:lvl6pPr lvl="5"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6pPr>
            <a:lvl7pPr lvl="6"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7pPr>
            <a:lvl8pPr lvl="7"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8pPr>
            <a:lvl9pPr lvl="8"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9pPr>
          </a:lstStyle>
          <a:p>
            <a:endParaRPr/>
          </a:p>
        </p:txBody>
      </p:sp>
      <p:sp>
        <p:nvSpPr>
          <p:cNvPr id="80" name="Google Shape;80;p15"/>
          <p:cNvSpPr txBox="1">
            <a:spLocks noGrp="1"/>
          </p:cNvSpPr>
          <p:nvPr>
            <p:ph type="subTitle" idx="14"/>
          </p:nvPr>
        </p:nvSpPr>
        <p:spPr>
          <a:xfrm>
            <a:off x="6014700" y="3995100"/>
            <a:ext cx="2409300" cy="60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600"/>
              <a:buNone/>
              <a:defRPr sz="1600">
                <a:solidFill>
                  <a:srgbClr val="000000"/>
                </a:solidFill>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
        <p:nvSpPr>
          <p:cNvPr id="81" name="Google Shape;81;p15"/>
          <p:cNvSpPr txBox="1">
            <a:spLocks noGrp="1"/>
          </p:cNvSpPr>
          <p:nvPr>
            <p:ph type="subTitle" idx="15"/>
          </p:nvPr>
        </p:nvSpPr>
        <p:spPr>
          <a:xfrm>
            <a:off x="6014700" y="3685872"/>
            <a:ext cx="2409300" cy="436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1pPr>
            <a:lvl2pPr lvl="1"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2pPr>
            <a:lvl3pPr lvl="2"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3pPr>
            <a:lvl4pPr lvl="3"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4pPr>
            <a:lvl5pPr lvl="4"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5pPr>
            <a:lvl6pPr lvl="5"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6pPr>
            <a:lvl7pPr lvl="6"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7pPr>
            <a:lvl8pPr lvl="7"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8pPr>
            <a:lvl9pPr lvl="8" algn="ctr" rtl="0">
              <a:spcBef>
                <a:spcPts val="0"/>
              </a:spcBef>
              <a:spcAft>
                <a:spcPts val="0"/>
              </a:spcAft>
              <a:buClr>
                <a:srgbClr val="000000"/>
              </a:buClr>
              <a:buSzPts val="2100"/>
              <a:buFont typeface="Rubik ExtraBold"/>
              <a:buNone/>
              <a:defRPr sz="2100">
                <a:solidFill>
                  <a:srgbClr val="000000"/>
                </a:solidFill>
                <a:latin typeface="Rubik ExtraBold"/>
                <a:ea typeface="Rubik ExtraBold"/>
                <a:cs typeface="Rubik ExtraBold"/>
                <a:sym typeface="Rubik ExtraBold"/>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688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ubik ExtraBold"/>
              <a:buNone/>
              <a:defRPr sz="2800">
                <a:solidFill>
                  <a:schemeClr val="dk1"/>
                </a:solidFill>
                <a:latin typeface="Rubik ExtraBold"/>
                <a:ea typeface="Rubik ExtraBold"/>
                <a:cs typeface="Rubik ExtraBold"/>
                <a:sym typeface="Rubik ExtraBold"/>
              </a:defRPr>
            </a:lvl1pPr>
            <a:lvl2pPr lvl="1">
              <a:spcBef>
                <a:spcPts val="0"/>
              </a:spcBef>
              <a:spcAft>
                <a:spcPts val="0"/>
              </a:spcAft>
              <a:buClr>
                <a:schemeClr val="dk1"/>
              </a:buClr>
              <a:buSzPts val="2800"/>
              <a:buFont typeface="Rubik ExtraBold"/>
              <a:buNone/>
              <a:defRPr sz="2800">
                <a:solidFill>
                  <a:schemeClr val="dk1"/>
                </a:solidFill>
                <a:latin typeface="Rubik ExtraBold"/>
                <a:ea typeface="Rubik ExtraBold"/>
                <a:cs typeface="Rubik ExtraBold"/>
                <a:sym typeface="Rubik ExtraBold"/>
              </a:defRPr>
            </a:lvl2pPr>
            <a:lvl3pPr lvl="2">
              <a:spcBef>
                <a:spcPts val="0"/>
              </a:spcBef>
              <a:spcAft>
                <a:spcPts val="0"/>
              </a:spcAft>
              <a:buClr>
                <a:schemeClr val="dk1"/>
              </a:buClr>
              <a:buSzPts val="2800"/>
              <a:buFont typeface="Rubik ExtraBold"/>
              <a:buNone/>
              <a:defRPr sz="2800">
                <a:solidFill>
                  <a:schemeClr val="dk1"/>
                </a:solidFill>
                <a:latin typeface="Rubik ExtraBold"/>
                <a:ea typeface="Rubik ExtraBold"/>
                <a:cs typeface="Rubik ExtraBold"/>
                <a:sym typeface="Rubik ExtraBold"/>
              </a:defRPr>
            </a:lvl3pPr>
            <a:lvl4pPr lvl="3">
              <a:spcBef>
                <a:spcPts val="0"/>
              </a:spcBef>
              <a:spcAft>
                <a:spcPts val="0"/>
              </a:spcAft>
              <a:buClr>
                <a:schemeClr val="dk1"/>
              </a:buClr>
              <a:buSzPts val="2800"/>
              <a:buFont typeface="Rubik ExtraBold"/>
              <a:buNone/>
              <a:defRPr sz="2800">
                <a:solidFill>
                  <a:schemeClr val="dk1"/>
                </a:solidFill>
                <a:latin typeface="Rubik ExtraBold"/>
                <a:ea typeface="Rubik ExtraBold"/>
                <a:cs typeface="Rubik ExtraBold"/>
                <a:sym typeface="Rubik ExtraBold"/>
              </a:defRPr>
            </a:lvl4pPr>
            <a:lvl5pPr lvl="4">
              <a:spcBef>
                <a:spcPts val="0"/>
              </a:spcBef>
              <a:spcAft>
                <a:spcPts val="0"/>
              </a:spcAft>
              <a:buClr>
                <a:schemeClr val="dk1"/>
              </a:buClr>
              <a:buSzPts val="2800"/>
              <a:buFont typeface="Rubik ExtraBold"/>
              <a:buNone/>
              <a:defRPr sz="2800">
                <a:solidFill>
                  <a:schemeClr val="dk1"/>
                </a:solidFill>
                <a:latin typeface="Rubik ExtraBold"/>
                <a:ea typeface="Rubik ExtraBold"/>
                <a:cs typeface="Rubik ExtraBold"/>
                <a:sym typeface="Rubik ExtraBold"/>
              </a:defRPr>
            </a:lvl5pPr>
            <a:lvl6pPr lvl="5">
              <a:spcBef>
                <a:spcPts val="0"/>
              </a:spcBef>
              <a:spcAft>
                <a:spcPts val="0"/>
              </a:spcAft>
              <a:buClr>
                <a:schemeClr val="dk1"/>
              </a:buClr>
              <a:buSzPts val="2800"/>
              <a:buFont typeface="Rubik ExtraBold"/>
              <a:buNone/>
              <a:defRPr sz="2800">
                <a:solidFill>
                  <a:schemeClr val="dk1"/>
                </a:solidFill>
                <a:latin typeface="Rubik ExtraBold"/>
                <a:ea typeface="Rubik ExtraBold"/>
                <a:cs typeface="Rubik ExtraBold"/>
                <a:sym typeface="Rubik ExtraBold"/>
              </a:defRPr>
            </a:lvl6pPr>
            <a:lvl7pPr lvl="6">
              <a:spcBef>
                <a:spcPts val="0"/>
              </a:spcBef>
              <a:spcAft>
                <a:spcPts val="0"/>
              </a:spcAft>
              <a:buClr>
                <a:schemeClr val="dk1"/>
              </a:buClr>
              <a:buSzPts val="2800"/>
              <a:buFont typeface="Rubik ExtraBold"/>
              <a:buNone/>
              <a:defRPr sz="2800">
                <a:solidFill>
                  <a:schemeClr val="dk1"/>
                </a:solidFill>
                <a:latin typeface="Rubik ExtraBold"/>
                <a:ea typeface="Rubik ExtraBold"/>
                <a:cs typeface="Rubik ExtraBold"/>
                <a:sym typeface="Rubik ExtraBold"/>
              </a:defRPr>
            </a:lvl7pPr>
            <a:lvl8pPr lvl="7">
              <a:spcBef>
                <a:spcPts val="0"/>
              </a:spcBef>
              <a:spcAft>
                <a:spcPts val="0"/>
              </a:spcAft>
              <a:buClr>
                <a:schemeClr val="dk1"/>
              </a:buClr>
              <a:buSzPts val="2800"/>
              <a:buFont typeface="Rubik ExtraBold"/>
              <a:buNone/>
              <a:defRPr sz="2800">
                <a:solidFill>
                  <a:schemeClr val="dk1"/>
                </a:solidFill>
                <a:latin typeface="Rubik ExtraBold"/>
                <a:ea typeface="Rubik ExtraBold"/>
                <a:cs typeface="Rubik ExtraBold"/>
                <a:sym typeface="Rubik ExtraBold"/>
              </a:defRPr>
            </a:lvl8pPr>
            <a:lvl9pPr lvl="8">
              <a:spcBef>
                <a:spcPts val="0"/>
              </a:spcBef>
              <a:spcAft>
                <a:spcPts val="0"/>
              </a:spcAft>
              <a:buClr>
                <a:schemeClr val="dk1"/>
              </a:buClr>
              <a:buSzPts val="2800"/>
              <a:buFont typeface="Rubik ExtraBold"/>
              <a:buNone/>
              <a:defRPr sz="2800">
                <a:solidFill>
                  <a:schemeClr val="dk1"/>
                </a:solidFill>
                <a:latin typeface="Rubik ExtraBold"/>
                <a:ea typeface="Rubik ExtraBold"/>
                <a:cs typeface="Rubik ExtraBold"/>
                <a:sym typeface="Rubik ExtraBo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SzPts val="1600"/>
              <a:buFont typeface="Muli"/>
              <a:buChar char="●"/>
              <a:defRPr sz="1600">
                <a:latin typeface="Muli"/>
                <a:ea typeface="Muli"/>
                <a:cs typeface="Muli"/>
                <a:sym typeface="Muli"/>
              </a:defRPr>
            </a:lvl1pPr>
            <a:lvl2pPr marL="914400" lvl="1" indent="-330200">
              <a:lnSpc>
                <a:spcPct val="100000"/>
              </a:lnSpc>
              <a:spcBef>
                <a:spcPts val="0"/>
              </a:spcBef>
              <a:spcAft>
                <a:spcPts val="0"/>
              </a:spcAft>
              <a:buSzPts val="1600"/>
              <a:buFont typeface="Muli"/>
              <a:buChar char="○"/>
              <a:defRPr sz="1600">
                <a:latin typeface="Muli"/>
                <a:ea typeface="Muli"/>
                <a:cs typeface="Muli"/>
                <a:sym typeface="Muli"/>
              </a:defRPr>
            </a:lvl2pPr>
            <a:lvl3pPr marL="1371600" lvl="2" indent="-330200">
              <a:lnSpc>
                <a:spcPct val="100000"/>
              </a:lnSpc>
              <a:spcBef>
                <a:spcPts val="0"/>
              </a:spcBef>
              <a:spcAft>
                <a:spcPts val="0"/>
              </a:spcAft>
              <a:buSzPts val="1600"/>
              <a:buFont typeface="Muli"/>
              <a:buChar char="■"/>
              <a:defRPr sz="1600">
                <a:latin typeface="Muli"/>
                <a:ea typeface="Muli"/>
                <a:cs typeface="Muli"/>
                <a:sym typeface="Muli"/>
              </a:defRPr>
            </a:lvl3pPr>
            <a:lvl4pPr marL="1828800" lvl="3" indent="-330200">
              <a:lnSpc>
                <a:spcPct val="100000"/>
              </a:lnSpc>
              <a:spcBef>
                <a:spcPts val="0"/>
              </a:spcBef>
              <a:spcAft>
                <a:spcPts val="0"/>
              </a:spcAft>
              <a:buSzPts val="1600"/>
              <a:buFont typeface="Muli"/>
              <a:buChar char="●"/>
              <a:defRPr sz="1600">
                <a:latin typeface="Muli"/>
                <a:ea typeface="Muli"/>
                <a:cs typeface="Muli"/>
                <a:sym typeface="Muli"/>
              </a:defRPr>
            </a:lvl4pPr>
            <a:lvl5pPr marL="2286000" lvl="4" indent="-330200">
              <a:lnSpc>
                <a:spcPct val="100000"/>
              </a:lnSpc>
              <a:spcBef>
                <a:spcPts val="0"/>
              </a:spcBef>
              <a:spcAft>
                <a:spcPts val="0"/>
              </a:spcAft>
              <a:buSzPts val="1600"/>
              <a:buFont typeface="Muli"/>
              <a:buChar char="○"/>
              <a:defRPr sz="1600">
                <a:latin typeface="Muli"/>
                <a:ea typeface="Muli"/>
                <a:cs typeface="Muli"/>
                <a:sym typeface="Muli"/>
              </a:defRPr>
            </a:lvl5pPr>
            <a:lvl6pPr marL="2743200" lvl="5" indent="-330200">
              <a:lnSpc>
                <a:spcPct val="100000"/>
              </a:lnSpc>
              <a:spcBef>
                <a:spcPts val="0"/>
              </a:spcBef>
              <a:spcAft>
                <a:spcPts val="0"/>
              </a:spcAft>
              <a:buSzPts val="1600"/>
              <a:buFont typeface="Muli"/>
              <a:buChar char="■"/>
              <a:defRPr sz="1600">
                <a:latin typeface="Muli"/>
                <a:ea typeface="Muli"/>
                <a:cs typeface="Muli"/>
                <a:sym typeface="Muli"/>
              </a:defRPr>
            </a:lvl6pPr>
            <a:lvl7pPr marL="3200400" lvl="6" indent="-330200">
              <a:lnSpc>
                <a:spcPct val="100000"/>
              </a:lnSpc>
              <a:spcBef>
                <a:spcPts val="0"/>
              </a:spcBef>
              <a:spcAft>
                <a:spcPts val="0"/>
              </a:spcAft>
              <a:buSzPts val="1600"/>
              <a:buFont typeface="Muli"/>
              <a:buChar char="●"/>
              <a:defRPr sz="1600">
                <a:latin typeface="Muli"/>
                <a:ea typeface="Muli"/>
                <a:cs typeface="Muli"/>
                <a:sym typeface="Muli"/>
              </a:defRPr>
            </a:lvl7pPr>
            <a:lvl8pPr marL="3657600" lvl="7" indent="-330200">
              <a:lnSpc>
                <a:spcPct val="100000"/>
              </a:lnSpc>
              <a:spcBef>
                <a:spcPts val="0"/>
              </a:spcBef>
              <a:spcAft>
                <a:spcPts val="0"/>
              </a:spcAft>
              <a:buSzPts val="1600"/>
              <a:buFont typeface="Muli"/>
              <a:buChar char="○"/>
              <a:defRPr sz="1600">
                <a:latin typeface="Muli"/>
                <a:ea typeface="Muli"/>
                <a:cs typeface="Muli"/>
                <a:sym typeface="Muli"/>
              </a:defRPr>
            </a:lvl8pPr>
            <a:lvl9pPr marL="4114800" lvl="8" indent="-330200">
              <a:lnSpc>
                <a:spcPct val="100000"/>
              </a:lnSpc>
              <a:spcBef>
                <a:spcPts val="0"/>
              </a:spcBef>
              <a:spcAft>
                <a:spcPts val="0"/>
              </a:spcAft>
              <a:buSzPts val="1600"/>
              <a:buFont typeface="Muli"/>
              <a:buChar char="■"/>
              <a:defRPr sz="1600">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5" r:id="rId5"/>
    <p:sldLayoutId id="2147483656" r:id="rId6"/>
    <p:sldLayoutId id="2147483658" r:id="rId7"/>
    <p:sldLayoutId id="2147483659" r:id="rId8"/>
    <p:sldLayoutId id="2147483661"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9"/>
        <p:cNvGrpSpPr/>
        <p:nvPr/>
      </p:nvGrpSpPr>
      <p:grpSpPr>
        <a:xfrm>
          <a:off x="0" y="0"/>
          <a:ext cx="0" cy="0"/>
          <a:chOff x="0" y="0"/>
          <a:chExt cx="0" cy="0"/>
        </a:xfrm>
      </p:grpSpPr>
      <p:pic>
        <p:nvPicPr>
          <p:cNvPr id="140" name="Google Shape;140;p25" descr="Woman hanging her feet over car while traveling Free Photo"/>
          <p:cNvPicPr preferRelativeResize="0"/>
          <p:nvPr/>
        </p:nvPicPr>
        <p:blipFill>
          <a:blip r:embed="rId3">
            <a:alphaModFix/>
          </a:blip>
          <a:stretch>
            <a:fillRect/>
          </a:stretch>
        </p:blipFill>
        <p:spPr>
          <a:xfrm>
            <a:off x="1590663" y="590550"/>
            <a:ext cx="5962650" cy="3962400"/>
          </a:xfrm>
          <a:prstGeom prst="rect">
            <a:avLst/>
          </a:prstGeom>
          <a:noFill/>
          <a:ln>
            <a:noFill/>
          </a:ln>
        </p:spPr>
      </p:pic>
      <p:cxnSp>
        <p:nvCxnSpPr>
          <p:cNvPr id="141" name="Google Shape;141;p25"/>
          <p:cNvCxnSpPr/>
          <p:nvPr/>
        </p:nvCxnSpPr>
        <p:spPr>
          <a:xfrm rot="10800000">
            <a:off x="406225" y="2560575"/>
            <a:ext cx="0" cy="2353500"/>
          </a:xfrm>
          <a:prstGeom prst="straightConnector1">
            <a:avLst/>
          </a:prstGeom>
          <a:noFill/>
          <a:ln w="28575" cap="flat" cmpd="sng">
            <a:solidFill>
              <a:srgbClr val="FFFFFF"/>
            </a:solidFill>
            <a:prstDash val="solid"/>
            <a:round/>
            <a:headEnd type="none" w="med" len="med"/>
            <a:tailEnd type="none" w="med" len="med"/>
          </a:ln>
        </p:spPr>
      </p:cxnSp>
      <p:sp>
        <p:nvSpPr>
          <p:cNvPr id="142" name="Google Shape;142;p25"/>
          <p:cNvSpPr/>
          <p:nvPr/>
        </p:nvSpPr>
        <p:spPr>
          <a:xfrm>
            <a:off x="5732400" y="3500550"/>
            <a:ext cx="3411600" cy="16428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5"/>
          <p:cNvSpPr/>
          <p:nvPr/>
        </p:nvSpPr>
        <p:spPr>
          <a:xfrm>
            <a:off x="373975" y="2288896"/>
            <a:ext cx="64500" cy="645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5"/>
          <p:cNvSpPr/>
          <p:nvPr/>
        </p:nvSpPr>
        <p:spPr>
          <a:xfrm>
            <a:off x="373975" y="2095436"/>
            <a:ext cx="64500" cy="645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5"/>
          <p:cNvSpPr/>
          <p:nvPr/>
        </p:nvSpPr>
        <p:spPr>
          <a:xfrm>
            <a:off x="373975" y="1901975"/>
            <a:ext cx="64500" cy="645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5"/>
          <p:cNvSpPr/>
          <p:nvPr/>
        </p:nvSpPr>
        <p:spPr>
          <a:xfrm>
            <a:off x="373975" y="1708525"/>
            <a:ext cx="64500" cy="6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5"/>
          <p:cNvSpPr txBox="1">
            <a:spLocks noGrp="1"/>
          </p:cNvSpPr>
          <p:nvPr>
            <p:ph type="ctrTitle"/>
          </p:nvPr>
        </p:nvSpPr>
        <p:spPr>
          <a:xfrm>
            <a:off x="725750" y="2115875"/>
            <a:ext cx="5732400" cy="17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TRAVEL  BOOKING WEBSITE</a:t>
            </a:r>
            <a:endParaRPr dirty="0"/>
          </a:p>
        </p:txBody>
      </p:sp>
      <p:sp>
        <p:nvSpPr>
          <p:cNvPr id="3" name="Subtitle 2">
            <a:extLst>
              <a:ext uri="{FF2B5EF4-FFF2-40B4-BE49-F238E27FC236}">
                <a16:creationId xmlns:a16="http://schemas.microsoft.com/office/drawing/2014/main" id="{1FEBC65F-DCBB-1B17-39B5-E7E04B9EF0A1}"/>
              </a:ext>
            </a:extLst>
          </p:cNvPr>
          <p:cNvSpPr>
            <a:spLocks noGrp="1"/>
          </p:cNvSpPr>
          <p:nvPr>
            <p:ph type="subTitle" idx="1"/>
          </p:nvPr>
        </p:nvSpPr>
        <p:spPr>
          <a:xfrm rot="10800000" flipV="1">
            <a:off x="5732400" y="3500550"/>
            <a:ext cx="3411600" cy="1562103"/>
          </a:xfrm>
        </p:spPr>
        <p:txBody>
          <a:bodyPr/>
          <a:lstStyle/>
          <a:p>
            <a:pPr algn="just"/>
            <a:r>
              <a:rPr lang="en-IN" b="1" dirty="0"/>
              <a:t>Team C2:</a:t>
            </a:r>
          </a:p>
          <a:p>
            <a:pPr algn="just"/>
            <a:r>
              <a:rPr lang="en-IN" dirty="0"/>
              <a:t>Aditi 4SF21CS008</a:t>
            </a:r>
          </a:p>
          <a:p>
            <a:pPr algn="just"/>
            <a:r>
              <a:rPr lang="en-IN" dirty="0"/>
              <a:t>Diya Shetty 4SF21CS044</a:t>
            </a:r>
          </a:p>
          <a:p>
            <a:pPr algn="just"/>
            <a:r>
              <a:rPr lang="en-IN" dirty="0"/>
              <a:t>Misbah Zohar 4SF21CS084</a:t>
            </a:r>
          </a:p>
          <a:p>
            <a:pPr algn="just"/>
            <a:r>
              <a:rPr lang="en-IN" dirty="0"/>
              <a:t>Nihmat 4SF21CS099</a:t>
            </a:r>
          </a:p>
          <a:p>
            <a:pPr algn="just"/>
            <a:r>
              <a:rPr lang="en-IN" dirty="0" err="1"/>
              <a:t>Rithika</a:t>
            </a:r>
            <a:r>
              <a:rPr lang="en-IN" dirty="0"/>
              <a:t> 4SF21CS125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pic>
        <p:nvPicPr>
          <p:cNvPr id="3" name="Picture 2">
            <a:extLst>
              <a:ext uri="{FF2B5EF4-FFF2-40B4-BE49-F238E27FC236}">
                <a16:creationId xmlns:a16="http://schemas.microsoft.com/office/drawing/2014/main" id="{9637CC28-A991-EBC4-63E4-0F2358A507AB}"/>
              </a:ext>
            </a:extLst>
          </p:cNvPr>
          <p:cNvPicPr>
            <a:picLocks noChangeAspect="1"/>
          </p:cNvPicPr>
          <p:nvPr/>
        </p:nvPicPr>
        <p:blipFill>
          <a:blip r:embed="rId3"/>
          <a:stretch>
            <a:fillRect/>
          </a:stretch>
        </p:blipFill>
        <p:spPr>
          <a:xfrm>
            <a:off x="4280980" y="-22435"/>
            <a:ext cx="4863020" cy="5100646"/>
          </a:xfrm>
          <a:prstGeom prst="rect">
            <a:avLst/>
          </a:prstGeom>
        </p:spPr>
      </p:pic>
      <p:sp>
        <p:nvSpPr>
          <p:cNvPr id="218" name="Google Shape;218;p28"/>
          <p:cNvSpPr/>
          <p:nvPr/>
        </p:nvSpPr>
        <p:spPr>
          <a:xfrm>
            <a:off x="163550" y="2088375"/>
            <a:ext cx="4006477" cy="800100"/>
          </a:xfrm>
          <a:prstGeom prst="rect">
            <a:avLst/>
          </a:prstGeom>
          <a:solidFill>
            <a:schemeClr val="dk1"/>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txBox="1">
            <a:spLocks noGrp="1"/>
          </p:cNvSpPr>
          <p:nvPr>
            <p:ph type="title"/>
          </p:nvPr>
        </p:nvSpPr>
        <p:spPr>
          <a:xfrm>
            <a:off x="310589" y="2087629"/>
            <a:ext cx="3590700" cy="80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OBJECTIVE</a:t>
            </a:r>
            <a:endParaRPr dirty="0"/>
          </a:p>
        </p:txBody>
      </p:sp>
      <p:sp>
        <p:nvSpPr>
          <p:cNvPr id="220" name="Google Shape;220;p28"/>
          <p:cNvSpPr txBox="1">
            <a:spLocks noGrp="1"/>
          </p:cNvSpPr>
          <p:nvPr>
            <p:ph type="subTitle" idx="1"/>
          </p:nvPr>
        </p:nvSpPr>
        <p:spPr>
          <a:xfrm>
            <a:off x="713726" y="3196658"/>
            <a:ext cx="3101100" cy="123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IN" dirty="0"/>
              <a:t>It allows users to book tickets from this application. It’s easy to use platform , where user can book any tickets which will be stores in Database</a:t>
            </a:r>
            <a:endParaRPr dirty="0"/>
          </a:p>
        </p:txBody>
      </p:sp>
      <p:cxnSp>
        <p:nvCxnSpPr>
          <p:cNvPr id="221" name="Google Shape;221;p28"/>
          <p:cNvCxnSpPr/>
          <p:nvPr/>
        </p:nvCxnSpPr>
        <p:spPr>
          <a:xfrm rot="10800000">
            <a:off x="720000" y="-33700"/>
            <a:ext cx="0" cy="1007700"/>
          </a:xfrm>
          <a:prstGeom prst="straightConnector1">
            <a:avLst/>
          </a:prstGeom>
          <a:noFill/>
          <a:ln w="28575" cap="flat" cmpd="sng">
            <a:solidFill>
              <a:srgbClr val="000000"/>
            </a:solidFill>
            <a:prstDash val="solid"/>
            <a:round/>
            <a:headEnd type="none" w="med" len="med"/>
            <a:tailEnd type="none" w="med" len="med"/>
          </a:ln>
        </p:spPr>
      </p:cxnSp>
      <p:grpSp>
        <p:nvGrpSpPr>
          <p:cNvPr id="222" name="Google Shape;222;p28"/>
          <p:cNvGrpSpPr/>
          <p:nvPr/>
        </p:nvGrpSpPr>
        <p:grpSpPr>
          <a:xfrm>
            <a:off x="687750" y="1096650"/>
            <a:ext cx="64500" cy="451421"/>
            <a:chOff x="687750" y="1096650"/>
            <a:chExt cx="64500" cy="451421"/>
          </a:xfrm>
        </p:grpSpPr>
        <p:sp>
          <p:nvSpPr>
            <p:cNvPr id="223" name="Google Shape;223;p28"/>
            <p:cNvSpPr/>
            <p:nvPr/>
          </p:nvSpPr>
          <p:spPr>
            <a:xfrm>
              <a:off x="687750" y="1483571"/>
              <a:ext cx="64500" cy="645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687750" y="1290111"/>
              <a:ext cx="64500" cy="645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p:nvPr/>
          </p:nvSpPr>
          <p:spPr>
            <a:xfrm>
              <a:off x="687750" y="1096650"/>
              <a:ext cx="64500" cy="645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226;p28"/>
          <p:cNvSpPr/>
          <p:nvPr/>
        </p:nvSpPr>
        <p:spPr>
          <a:xfrm>
            <a:off x="3459627" y="1377912"/>
            <a:ext cx="710400" cy="71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a:off x="3570580" y="1504941"/>
            <a:ext cx="488493" cy="418114"/>
          </a:xfrm>
          <a:custGeom>
            <a:avLst/>
            <a:gdLst/>
            <a:ahLst/>
            <a:cxnLst/>
            <a:rect l="l" t="t" r="r" b="b"/>
            <a:pathLst>
              <a:path w="55479" h="47486" extrusionOk="0">
                <a:moveTo>
                  <a:pt x="27740" y="2394"/>
                </a:moveTo>
                <a:lnTo>
                  <a:pt x="31880" y="9562"/>
                </a:lnTo>
                <a:lnTo>
                  <a:pt x="31246" y="10653"/>
                </a:lnTo>
                <a:lnTo>
                  <a:pt x="27740" y="16719"/>
                </a:lnTo>
                <a:lnTo>
                  <a:pt x="24244" y="10653"/>
                </a:lnTo>
                <a:lnTo>
                  <a:pt x="23610" y="9562"/>
                </a:lnTo>
                <a:lnTo>
                  <a:pt x="27740" y="2394"/>
                </a:lnTo>
                <a:close/>
                <a:moveTo>
                  <a:pt x="22920" y="10753"/>
                </a:moveTo>
                <a:lnTo>
                  <a:pt x="23744" y="12200"/>
                </a:lnTo>
                <a:lnTo>
                  <a:pt x="27005" y="17844"/>
                </a:lnTo>
                <a:lnTo>
                  <a:pt x="22775" y="22485"/>
                </a:lnTo>
                <a:lnTo>
                  <a:pt x="21462" y="23932"/>
                </a:lnTo>
                <a:lnTo>
                  <a:pt x="18390" y="18601"/>
                </a:lnTo>
                <a:lnTo>
                  <a:pt x="22920" y="10753"/>
                </a:lnTo>
                <a:close/>
                <a:moveTo>
                  <a:pt x="32570" y="10753"/>
                </a:moveTo>
                <a:lnTo>
                  <a:pt x="37101" y="18601"/>
                </a:lnTo>
                <a:lnTo>
                  <a:pt x="34029" y="23932"/>
                </a:lnTo>
                <a:lnTo>
                  <a:pt x="32716" y="22485"/>
                </a:lnTo>
                <a:lnTo>
                  <a:pt x="28486" y="17844"/>
                </a:lnTo>
                <a:lnTo>
                  <a:pt x="31747" y="12200"/>
                </a:lnTo>
                <a:lnTo>
                  <a:pt x="32570" y="10753"/>
                </a:lnTo>
                <a:close/>
                <a:moveTo>
                  <a:pt x="27150" y="19469"/>
                </a:moveTo>
                <a:lnTo>
                  <a:pt x="27150" y="33772"/>
                </a:lnTo>
                <a:lnTo>
                  <a:pt x="22085" y="25023"/>
                </a:lnTo>
                <a:lnTo>
                  <a:pt x="23388" y="23587"/>
                </a:lnTo>
                <a:lnTo>
                  <a:pt x="27150" y="19469"/>
                </a:lnTo>
                <a:close/>
                <a:moveTo>
                  <a:pt x="28341" y="19469"/>
                </a:moveTo>
                <a:lnTo>
                  <a:pt x="32092" y="23587"/>
                </a:lnTo>
                <a:lnTo>
                  <a:pt x="33394" y="25023"/>
                </a:lnTo>
                <a:lnTo>
                  <a:pt x="28341" y="33772"/>
                </a:lnTo>
                <a:lnTo>
                  <a:pt x="28341" y="19469"/>
                </a:lnTo>
                <a:close/>
                <a:moveTo>
                  <a:pt x="21239" y="25947"/>
                </a:moveTo>
                <a:lnTo>
                  <a:pt x="27150" y="36176"/>
                </a:lnTo>
                <a:lnTo>
                  <a:pt x="27150" y="38258"/>
                </a:lnTo>
                <a:lnTo>
                  <a:pt x="27150" y="46283"/>
                </a:lnTo>
                <a:lnTo>
                  <a:pt x="2717" y="46283"/>
                </a:lnTo>
                <a:lnTo>
                  <a:pt x="21239" y="25947"/>
                </a:lnTo>
                <a:close/>
                <a:moveTo>
                  <a:pt x="34252" y="25947"/>
                </a:moveTo>
                <a:lnTo>
                  <a:pt x="52774" y="46283"/>
                </a:lnTo>
                <a:lnTo>
                  <a:pt x="28341" y="46283"/>
                </a:lnTo>
                <a:lnTo>
                  <a:pt x="28341" y="38258"/>
                </a:lnTo>
                <a:lnTo>
                  <a:pt x="28341" y="36176"/>
                </a:lnTo>
                <a:lnTo>
                  <a:pt x="34252" y="25947"/>
                </a:lnTo>
                <a:close/>
                <a:moveTo>
                  <a:pt x="27740" y="0"/>
                </a:moveTo>
                <a:lnTo>
                  <a:pt x="22920" y="8360"/>
                </a:lnTo>
                <a:lnTo>
                  <a:pt x="16999" y="18601"/>
                </a:lnTo>
                <a:lnTo>
                  <a:pt x="20616" y="24856"/>
                </a:lnTo>
                <a:lnTo>
                  <a:pt x="1" y="47485"/>
                </a:lnTo>
                <a:lnTo>
                  <a:pt x="55478" y="47485"/>
                </a:lnTo>
                <a:lnTo>
                  <a:pt x="34875" y="24856"/>
                </a:lnTo>
                <a:lnTo>
                  <a:pt x="38492" y="18601"/>
                </a:lnTo>
                <a:lnTo>
                  <a:pt x="32570" y="8360"/>
                </a:lnTo>
                <a:lnTo>
                  <a:pt x="27740"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3371;p56">
            <a:extLst>
              <a:ext uri="{FF2B5EF4-FFF2-40B4-BE49-F238E27FC236}">
                <a16:creationId xmlns:a16="http://schemas.microsoft.com/office/drawing/2014/main" id="{2C32B910-CFE4-B346-05EE-11DE7AAB727B}"/>
              </a:ext>
            </a:extLst>
          </p:cNvPr>
          <p:cNvGrpSpPr/>
          <p:nvPr/>
        </p:nvGrpSpPr>
        <p:grpSpPr>
          <a:xfrm>
            <a:off x="762304" y="616398"/>
            <a:ext cx="2665073" cy="1317140"/>
            <a:chOff x="793334" y="1192826"/>
            <a:chExt cx="2665073" cy="1317140"/>
          </a:xfrm>
        </p:grpSpPr>
        <p:sp>
          <p:nvSpPr>
            <p:cNvPr id="5" name="Google Shape;3372;p56">
              <a:extLst>
                <a:ext uri="{FF2B5EF4-FFF2-40B4-BE49-F238E27FC236}">
                  <a16:creationId xmlns:a16="http://schemas.microsoft.com/office/drawing/2014/main" id="{2C9B0CEE-93E3-7F78-7661-667330DC68BA}"/>
                </a:ext>
              </a:extLst>
            </p:cNvPr>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373;p56">
              <a:extLst>
                <a:ext uri="{FF2B5EF4-FFF2-40B4-BE49-F238E27FC236}">
                  <a16:creationId xmlns:a16="http://schemas.microsoft.com/office/drawing/2014/main" id="{7417EB3C-DB5D-4CA6-348B-7A8CB6109B28}"/>
                </a:ext>
              </a:extLst>
            </p:cNvPr>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374;p56">
              <a:extLst>
                <a:ext uri="{FF2B5EF4-FFF2-40B4-BE49-F238E27FC236}">
                  <a16:creationId xmlns:a16="http://schemas.microsoft.com/office/drawing/2014/main" id="{B9133BE2-93E2-C436-A44F-6FE967C4679E}"/>
                </a:ext>
              </a:extLst>
            </p:cNvPr>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375;p56">
              <a:extLst>
                <a:ext uri="{FF2B5EF4-FFF2-40B4-BE49-F238E27FC236}">
                  <a16:creationId xmlns:a16="http://schemas.microsoft.com/office/drawing/2014/main" id="{7C9F1259-EF56-6D2F-E467-C68C088AC5C2}"/>
                </a:ext>
              </a:extLst>
            </p:cNvPr>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76;p56">
              <a:extLst>
                <a:ext uri="{FF2B5EF4-FFF2-40B4-BE49-F238E27FC236}">
                  <a16:creationId xmlns:a16="http://schemas.microsoft.com/office/drawing/2014/main" id="{6BB97490-BA76-6274-CAA6-02A770FA12B5}"/>
                </a:ext>
              </a:extLst>
            </p:cNvPr>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377;p56">
              <a:extLst>
                <a:ext uri="{FF2B5EF4-FFF2-40B4-BE49-F238E27FC236}">
                  <a16:creationId xmlns:a16="http://schemas.microsoft.com/office/drawing/2014/main" id="{7A0EF35A-80D0-25D0-5F43-299FBAF93A78}"/>
                </a:ext>
              </a:extLst>
            </p:cNvPr>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378;p56">
              <a:extLst>
                <a:ext uri="{FF2B5EF4-FFF2-40B4-BE49-F238E27FC236}">
                  <a16:creationId xmlns:a16="http://schemas.microsoft.com/office/drawing/2014/main" id="{00513724-F764-8616-8460-06B6BE822426}"/>
                </a:ext>
              </a:extLst>
            </p:cNvPr>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379;p56">
              <a:extLst>
                <a:ext uri="{FF2B5EF4-FFF2-40B4-BE49-F238E27FC236}">
                  <a16:creationId xmlns:a16="http://schemas.microsoft.com/office/drawing/2014/main" id="{420CCD98-E565-65AD-56EB-60F6722E4B89}"/>
                </a:ext>
              </a:extLst>
            </p:cNvPr>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380;p56">
              <a:extLst>
                <a:ext uri="{FF2B5EF4-FFF2-40B4-BE49-F238E27FC236}">
                  <a16:creationId xmlns:a16="http://schemas.microsoft.com/office/drawing/2014/main" id="{399B1A28-5E60-11DD-10F2-964C1C54B6D4}"/>
                </a:ext>
              </a:extLst>
            </p:cNvPr>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381;p56">
              <a:extLst>
                <a:ext uri="{FF2B5EF4-FFF2-40B4-BE49-F238E27FC236}">
                  <a16:creationId xmlns:a16="http://schemas.microsoft.com/office/drawing/2014/main" id="{1BFF20B6-C6F4-EDA5-08AE-19F82B386A6D}"/>
                </a:ext>
              </a:extLst>
            </p:cNvPr>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382;p56">
              <a:extLst>
                <a:ext uri="{FF2B5EF4-FFF2-40B4-BE49-F238E27FC236}">
                  <a16:creationId xmlns:a16="http://schemas.microsoft.com/office/drawing/2014/main" id="{F2EE699E-A85F-A7FB-FD2A-7D682BAF00B3}"/>
                </a:ext>
              </a:extLst>
            </p:cNvPr>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383;p56">
              <a:extLst>
                <a:ext uri="{FF2B5EF4-FFF2-40B4-BE49-F238E27FC236}">
                  <a16:creationId xmlns:a16="http://schemas.microsoft.com/office/drawing/2014/main" id="{A91D64A5-A89F-B2F4-8043-7A4C2EF149E6}"/>
                </a:ext>
              </a:extLst>
            </p:cNvPr>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384;p56">
              <a:extLst>
                <a:ext uri="{FF2B5EF4-FFF2-40B4-BE49-F238E27FC236}">
                  <a16:creationId xmlns:a16="http://schemas.microsoft.com/office/drawing/2014/main" id="{C401E703-F34D-2939-5E2E-641393E0AC34}"/>
                </a:ext>
              </a:extLst>
            </p:cNvPr>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385;p56">
              <a:extLst>
                <a:ext uri="{FF2B5EF4-FFF2-40B4-BE49-F238E27FC236}">
                  <a16:creationId xmlns:a16="http://schemas.microsoft.com/office/drawing/2014/main" id="{BE527511-180B-E89F-4E24-D326FE9FFB43}"/>
                </a:ext>
              </a:extLst>
            </p:cNvPr>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386;p56">
              <a:extLst>
                <a:ext uri="{FF2B5EF4-FFF2-40B4-BE49-F238E27FC236}">
                  <a16:creationId xmlns:a16="http://schemas.microsoft.com/office/drawing/2014/main" id="{CD967AB4-5433-0A7D-66E2-05FFE5252A5E}"/>
                </a:ext>
              </a:extLst>
            </p:cNvPr>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387;p56">
              <a:extLst>
                <a:ext uri="{FF2B5EF4-FFF2-40B4-BE49-F238E27FC236}">
                  <a16:creationId xmlns:a16="http://schemas.microsoft.com/office/drawing/2014/main" id="{9D949915-F73F-7D31-A17E-B814D52CC3F6}"/>
                </a:ext>
              </a:extLst>
            </p:cNvPr>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388;p56">
              <a:extLst>
                <a:ext uri="{FF2B5EF4-FFF2-40B4-BE49-F238E27FC236}">
                  <a16:creationId xmlns:a16="http://schemas.microsoft.com/office/drawing/2014/main" id="{F8032874-4AC4-8BBF-94A5-6B16BD77DFDF}"/>
                </a:ext>
              </a:extLst>
            </p:cNvPr>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389;p56">
              <a:extLst>
                <a:ext uri="{FF2B5EF4-FFF2-40B4-BE49-F238E27FC236}">
                  <a16:creationId xmlns:a16="http://schemas.microsoft.com/office/drawing/2014/main" id="{6BDDCE18-04AA-CD65-C35A-3C7E9FFD89CF}"/>
                </a:ext>
              </a:extLst>
            </p:cNvPr>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390;p56">
              <a:extLst>
                <a:ext uri="{FF2B5EF4-FFF2-40B4-BE49-F238E27FC236}">
                  <a16:creationId xmlns:a16="http://schemas.microsoft.com/office/drawing/2014/main" id="{5381FBCB-449F-3DE8-4B26-E758DB024FD9}"/>
                </a:ext>
              </a:extLst>
            </p:cNvPr>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391;p56">
              <a:extLst>
                <a:ext uri="{FF2B5EF4-FFF2-40B4-BE49-F238E27FC236}">
                  <a16:creationId xmlns:a16="http://schemas.microsoft.com/office/drawing/2014/main" id="{5F6BD0CB-2FA3-1E4B-5B20-7D115F95BADA}"/>
                </a:ext>
              </a:extLst>
            </p:cNvPr>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392;p56">
              <a:extLst>
                <a:ext uri="{FF2B5EF4-FFF2-40B4-BE49-F238E27FC236}">
                  <a16:creationId xmlns:a16="http://schemas.microsoft.com/office/drawing/2014/main" id="{A9570F6D-CB1B-9189-7AE7-2427381AA76B}"/>
                </a:ext>
              </a:extLst>
            </p:cNvPr>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393;p56">
              <a:extLst>
                <a:ext uri="{FF2B5EF4-FFF2-40B4-BE49-F238E27FC236}">
                  <a16:creationId xmlns:a16="http://schemas.microsoft.com/office/drawing/2014/main" id="{ED7CB7E3-AF88-8924-FDEE-32E1D40C443B}"/>
                </a:ext>
              </a:extLst>
            </p:cNvPr>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394;p56">
              <a:extLst>
                <a:ext uri="{FF2B5EF4-FFF2-40B4-BE49-F238E27FC236}">
                  <a16:creationId xmlns:a16="http://schemas.microsoft.com/office/drawing/2014/main" id="{3F2DA647-41C5-06E3-BF29-47206EF4501A}"/>
                </a:ext>
              </a:extLst>
            </p:cNvPr>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395;p56">
              <a:extLst>
                <a:ext uri="{FF2B5EF4-FFF2-40B4-BE49-F238E27FC236}">
                  <a16:creationId xmlns:a16="http://schemas.microsoft.com/office/drawing/2014/main" id="{7EEDDB40-5997-F925-E9DE-4D8C0BCFB77C}"/>
                </a:ext>
              </a:extLst>
            </p:cNvPr>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396;p56">
              <a:extLst>
                <a:ext uri="{FF2B5EF4-FFF2-40B4-BE49-F238E27FC236}">
                  <a16:creationId xmlns:a16="http://schemas.microsoft.com/office/drawing/2014/main" id="{D8642D62-D747-AA3D-42BF-B36C909D1F87}"/>
                </a:ext>
              </a:extLst>
            </p:cNvPr>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97;p56">
              <a:extLst>
                <a:ext uri="{FF2B5EF4-FFF2-40B4-BE49-F238E27FC236}">
                  <a16:creationId xmlns:a16="http://schemas.microsoft.com/office/drawing/2014/main" id="{67187F2D-FC92-EE32-B8D2-9B5963E9AED2}"/>
                </a:ext>
              </a:extLst>
            </p:cNvPr>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98;p56">
              <a:extLst>
                <a:ext uri="{FF2B5EF4-FFF2-40B4-BE49-F238E27FC236}">
                  <a16:creationId xmlns:a16="http://schemas.microsoft.com/office/drawing/2014/main" id="{63753279-E109-A447-EB0B-4DF7683D65A6}"/>
                </a:ext>
              </a:extLst>
            </p:cNvPr>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99;p56">
              <a:extLst>
                <a:ext uri="{FF2B5EF4-FFF2-40B4-BE49-F238E27FC236}">
                  <a16:creationId xmlns:a16="http://schemas.microsoft.com/office/drawing/2014/main" id="{D69E03C3-11A6-F41C-4D3C-BF8B5F9DBEE6}"/>
                </a:ext>
              </a:extLst>
            </p:cNvPr>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400;p56">
              <a:extLst>
                <a:ext uri="{FF2B5EF4-FFF2-40B4-BE49-F238E27FC236}">
                  <a16:creationId xmlns:a16="http://schemas.microsoft.com/office/drawing/2014/main" id="{CFC5FECB-7847-5C42-DA08-28A9B0A85A45}"/>
                </a:ext>
              </a:extLst>
            </p:cNvPr>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01;p56">
              <a:extLst>
                <a:ext uri="{FF2B5EF4-FFF2-40B4-BE49-F238E27FC236}">
                  <a16:creationId xmlns:a16="http://schemas.microsoft.com/office/drawing/2014/main" id="{A764BB15-8532-9514-A61E-0D3891AFE62D}"/>
                </a:ext>
              </a:extLst>
            </p:cNvPr>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402;p56">
              <a:extLst>
                <a:ext uri="{FF2B5EF4-FFF2-40B4-BE49-F238E27FC236}">
                  <a16:creationId xmlns:a16="http://schemas.microsoft.com/office/drawing/2014/main" id="{CAFDDFA2-A256-BF28-B782-27947BC19DB7}"/>
                </a:ext>
              </a:extLst>
            </p:cNvPr>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403;p56">
              <a:extLst>
                <a:ext uri="{FF2B5EF4-FFF2-40B4-BE49-F238E27FC236}">
                  <a16:creationId xmlns:a16="http://schemas.microsoft.com/office/drawing/2014/main" id="{2CE1B683-AB5A-8A44-5447-B458B38284AB}"/>
                </a:ext>
              </a:extLst>
            </p:cNvPr>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404;p56">
              <a:extLst>
                <a:ext uri="{FF2B5EF4-FFF2-40B4-BE49-F238E27FC236}">
                  <a16:creationId xmlns:a16="http://schemas.microsoft.com/office/drawing/2014/main" id="{B7030E0F-0BF0-B2E0-7CB8-D81447663EB4}"/>
                </a:ext>
              </a:extLst>
            </p:cNvPr>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405;p56">
              <a:extLst>
                <a:ext uri="{FF2B5EF4-FFF2-40B4-BE49-F238E27FC236}">
                  <a16:creationId xmlns:a16="http://schemas.microsoft.com/office/drawing/2014/main" id="{C4095162-827B-AED9-010E-3A703EEB769B}"/>
                </a:ext>
              </a:extLst>
            </p:cNvPr>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406;p56">
              <a:extLst>
                <a:ext uri="{FF2B5EF4-FFF2-40B4-BE49-F238E27FC236}">
                  <a16:creationId xmlns:a16="http://schemas.microsoft.com/office/drawing/2014/main" id="{50AC3007-FFFB-1A58-58B8-8C08415822B7}"/>
                </a:ext>
              </a:extLst>
            </p:cNvPr>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407;p56">
              <a:extLst>
                <a:ext uri="{FF2B5EF4-FFF2-40B4-BE49-F238E27FC236}">
                  <a16:creationId xmlns:a16="http://schemas.microsoft.com/office/drawing/2014/main" id="{064E861B-7E74-1ADB-287E-906A03A747E2}"/>
                </a:ext>
              </a:extLst>
            </p:cNvPr>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08;p56">
              <a:extLst>
                <a:ext uri="{FF2B5EF4-FFF2-40B4-BE49-F238E27FC236}">
                  <a16:creationId xmlns:a16="http://schemas.microsoft.com/office/drawing/2014/main" id="{DFA29CFA-8397-2119-D930-241CF850BB49}"/>
                </a:ext>
              </a:extLst>
            </p:cNvPr>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409;p56">
              <a:extLst>
                <a:ext uri="{FF2B5EF4-FFF2-40B4-BE49-F238E27FC236}">
                  <a16:creationId xmlns:a16="http://schemas.microsoft.com/office/drawing/2014/main" id="{3240956A-B46F-AD6D-C10A-5E041C83B009}"/>
                </a:ext>
              </a:extLst>
            </p:cNvPr>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410;p56">
              <a:extLst>
                <a:ext uri="{FF2B5EF4-FFF2-40B4-BE49-F238E27FC236}">
                  <a16:creationId xmlns:a16="http://schemas.microsoft.com/office/drawing/2014/main" id="{689F750F-E939-073B-062E-40839582B68F}"/>
                </a:ext>
              </a:extLst>
            </p:cNvPr>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411;p56">
              <a:extLst>
                <a:ext uri="{FF2B5EF4-FFF2-40B4-BE49-F238E27FC236}">
                  <a16:creationId xmlns:a16="http://schemas.microsoft.com/office/drawing/2014/main" id="{D2BC1BCC-2EFC-7024-79EC-A041F5CE40FF}"/>
                </a:ext>
              </a:extLst>
            </p:cNvPr>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412;p56">
              <a:extLst>
                <a:ext uri="{FF2B5EF4-FFF2-40B4-BE49-F238E27FC236}">
                  <a16:creationId xmlns:a16="http://schemas.microsoft.com/office/drawing/2014/main" id="{B6A6FD0C-CE14-462A-86E6-92B43FB9434C}"/>
                </a:ext>
              </a:extLst>
            </p:cNvPr>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413;p56">
              <a:extLst>
                <a:ext uri="{FF2B5EF4-FFF2-40B4-BE49-F238E27FC236}">
                  <a16:creationId xmlns:a16="http://schemas.microsoft.com/office/drawing/2014/main" id="{7B042C54-D0F4-87B8-7CBB-2C02B3EB76A4}"/>
                </a:ext>
              </a:extLst>
            </p:cNvPr>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414;p56">
              <a:extLst>
                <a:ext uri="{FF2B5EF4-FFF2-40B4-BE49-F238E27FC236}">
                  <a16:creationId xmlns:a16="http://schemas.microsoft.com/office/drawing/2014/main" id="{1DD5870C-4F8E-DCDC-EE1B-76EEC0548429}"/>
                </a:ext>
              </a:extLst>
            </p:cNvPr>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415;p56">
              <a:extLst>
                <a:ext uri="{FF2B5EF4-FFF2-40B4-BE49-F238E27FC236}">
                  <a16:creationId xmlns:a16="http://schemas.microsoft.com/office/drawing/2014/main" id="{E9A52D7F-7BEE-7AE0-C5F0-A09A82C7EACB}"/>
                </a:ext>
              </a:extLst>
            </p:cNvPr>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416;p56">
              <a:extLst>
                <a:ext uri="{FF2B5EF4-FFF2-40B4-BE49-F238E27FC236}">
                  <a16:creationId xmlns:a16="http://schemas.microsoft.com/office/drawing/2014/main" id="{8696571D-E059-F0D0-31FE-FC7899CE55B8}"/>
                </a:ext>
              </a:extLst>
            </p:cNvPr>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417;p56">
              <a:extLst>
                <a:ext uri="{FF2B5EF4-FFF2-40B4-BE49-F238E27FC236}">
                  <a16:creationId xmlns:a16="http://schemas.microsoft.com/office/drawing/2014/main" id="{8600EE6E-2E45-CEA6-AC9A-827E56CF7ECB}"/>
                </a:ext>
              </a:extLst>
            </p:cNvPr>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418;p56">
              <a:extLst>
                <a:ext uri="{FF2B5EF4-FFF2-40B4-BE49-F238E27FC236}">
                  <a16:creationId xmlns:a16="http://schemas.microsoft.com/office/drawing/2014/main" id="{3CBF1BFE-0FC3-4B41-FAF2-01E4E7892312}"/>
                </a:ext>
              </a:extLst>
            </p:cNvPr>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419;p56">
              <a:extLst>
                <a:ext uri="{FF2B5EF4-FFF2-40B4-BE49-F238E27FC236}">
                  <a16:creationId xmlns:a16="http://schemas.microsoft.com/office/drawing/2014/main" id="{25C5FB75-426A-3B71-C664-742D59A76181}"/>
                </a:ext>
              </a:extLst>
            </p:cNvPr>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420;p56">
              <a:extLst>
                <a:ext uri="{FF2B5EF4-FFF2-40B4-BE49-F238E27FC236}">
                  <a16:creationId xmlns:a16="http://schemas.microsoft.com/office/drawing/2014/main" id="{C424531B-ABD0-924A-EE57-E101840C4D5A}"/>
                </a:ext>
              </a:extLst>
            </p:cNvPr>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421;p56">
              <a:extLst>
                <a:ext uri="{FF2B5EF4-FFF2-40B4-BE49-F238E27FC236}">
                  <a16:creationId xmlns:a16="http://schemas.microsoft.com/office/drawing/2014/main" id="{44180E66-4009-F30B-CE51-0F613C2820A0}"/>
                </a:ext>
              </a:extLst>
            </p:cNvPr>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422;p56">
              <a:extLst>
                <a:ext uri="{FF2B5EF4-FFF2-40B4-BE49-F238E27FC236}">
                  <a16:creationId xmlns:a16="http://schemas.microsoft.com/office/drawing/2014/main" id="{4A7F347F-D2AD-8D5C-C9A4-54533FE945DB}"/>
                </a:ext>
              </a:extLst>
            </p:cNvPr>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423;p56">
              <a:extLst>
                <a:ext uri="{FF2B5EF4-FFF2-40B4-BE49-F238E27FC236}">
                  <a16:creationId xmlns:a16="http://schemas.microsoft.com/office/drawing/2014/main" id="{845AC30E-2E64-41D5-6FE3-D73CE2F8161E}"/>
                </a:ext>
              </a:extLst>
            </p:cNvPr>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424;p56">
              <a:extLst>
                <a:ext uri="{FF2B5EF4-FFF2-40B4-BE49-F238E27FC236}">
                  <a16:creationId xmlns:a16="http://schemas.microsoft.com/office/drawing/2014/main" id="{B7958B3F-669B-37AC-28F9-17AD086E0A15}"/>
                </a:ext>
              </a:extLst>
            </p:cNvPr>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25;p56">
              <a:extLst>
                <a:ext uri="{FF2B5EF4-FFF2-40B4-BE49-F238E27FC236}">
                  <a16:creationId xmlns:a16="http://schemas.microsoft.com/office/drawing/2014/main" id="{AF799847-3989-A1BB-A1FE-5FDF21F8A72A}"/>
                </a:ext>
              </a:extLst>
            </p:cNvPr>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26;p56">
              <a:extLst>
                <a:ext uri="{FF2B5EF4-FFF2-40B4-BE49-F238E27FC236}">
                  <a16:creationId xmlns:a16="http://schemas.microsoft.com/office/drawing/2014/main" id="{D19E7C20-F1CF-9CEE-100A-C4D0A3E62D1C}"/>
                </a:ext>
              </a:extLst>
            </p:cNvPr>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27;p56">
              <a:extLst>
                <a:ext uri="{FF2B5EF4-FFF2-40B4-BE49-F238E27FC236}">
                  <a16:creationId xmlns:a16="http://schemas.microsoft.com/office/drawing/2014/main" id="{81775AA2-003F-BBAE-F6FA-2371EC52013B}"/>
                </a:ext>
              </a:extLst>
            </p:cNvPr>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28;p56">
              <a:extLst>
                <a:ext uri="{FF2B5EF4-FFF2-40B4-BE49-F238E27FC236}">
                  <a16:creationId xmlns:a16="http://schemas.microsoft.com/office/drawing/2014/main" id="{F03519BA-5AF3-5773-A5A9-34C6D06D9BC6}"/>
                </a:ext>
              </a:extLst>
            </p:cNvPr>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29;p56">
              <a:extLst>
                <a:ext uri="{FF2B5EF4-FFF2-40B4-BE49-F238E27FC236}">
                  <a16:creationId xmlns:a16="http://schemas.microsoft.com/office/drawing/2014/main" id="{7802F198-7C8C-2306-F300-267E4ED90E57}"/>
                </a:ext>
              </a:extLst>
            </p:cNvPr>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30;p56">
              <a:extLst>
                <a:ext uri="{FF2B5EF4-FFF2-40B4-BE49-F238E27FC236}">
                  <a16:creationId xmlns:a16="http://schemas.microsoft.com/office/drawing/2014/main" id="{5A927ABE-A85F-358E-ADFB-E1912CBCF3C2}"/>
                </a:ext>
              </a:extLst>
            </p:cNvPr>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431;p56">
              <a:extLst>
                <a:ext uri="{FF2B5EF4-FFF2-40B4-BE49-F238E27FC236}">
                  <a16:creationId xmlns:a16="http://schemas.microsoft.com/office/drawing/2014/main" id="{68D88EAD-AC65-3E86-7EBE-640896F40F44}"/>
                </a:ext>
              </a:extLst>
            </p:cNvPr>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432;p56">
              <a:extLst>
                <a:ext uri="{FF2B5EF4-FFF2-40B4-BE49-F238E27FC236}">
                  <a16:creationId xmlns:a16="http://schemas.microsoft.com/office/drawing/2014/main" id="{F8EC43A1-B64F-3622-1146-53436440870B}"/>
                </a:ext>
              </a:extLst>
            </p:cNvPr>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433;p56">
              <a:extLst>
                <a:ext uri="{FF2B5EF4-FFF2-40B4-BE49-F238E27FC236}">
                  <a16:creationId xmlns:a16="http://schemas.microsoft.com/office/drawing/2014/main" id="{7F61FC10-5D19-F179-E8AE-C5CFB00A9E56}"/>
                </a:ext>
              </a:extLst>
            </p:cNvPr>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434;p56">
              <a:extLst>
                <a:ext uri="{FF2B5EF4-FFF2-40B4-BE49-F238E27FC236}">
                  <a16:creationId xmlns:a16="http://schemas.microsoft.com/office/drawing/2014/main" id="{23134E30-0FD5-B958-CBEF-569D420D431D}"/>
                </a:ext>
              </a:extLst>
            </p:cNvPr>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435;p56">
              <a:extLst>
                <a:ext uri="{FF2B5EF4-FFF2-40B4-BE49-F238E27FC236}">
                  <a16:creationId xmlns:a16="http://schemas.microsoft.com/office/drawing/2014/main" id="{8141473E-6A0A-356E-DACB-4AB3465C4420}"/>
                </a:ext>
              </a:extLst>
            </p:cNvPr>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436;p56">
              <a:extLst>
                <a:ext uri="{FF2B5EF4-FFF2-40B4-BE49-F238E27FC236}">
                  <a16:creationId xmlns:a16="http://schemas.microsoft.com/office/drawing/2014/main" id="{2F9E9D19-13E6-1C52-5BAF-E7B1CC85A267}"/>
                </a:ext>
              </a:extLst>
            </p:cNvPr>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437;p56">
              <a:extLst>
                <a:ext uri="{FF2B5EF4-FFF2-40B4-BE49-F238E27FC236}">
                  <a16:creationId xmlns:a16="http://schemas.microsoft.com/office/drawing/2014/main" id="{75B32DF4-2D4B-D5C0-C0C1-7C7C5312C34A}"/>
                </a:ext>
              </a:extLst>
            </p:cNvPr>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438;p56">
              <a:extLst>
                <a:ext uri="{FF2B5EF4-FFF2-40B4-BE49-F238E27FC236}">
                  <a16:creationId xmlns:a16="http://schemas.microsoft.com/office/drawing/2014/main" id="{BB29C327-A07D-3C42-A7FC-4FF525C15A9B}"/>
                </a:ext>
              </a:extLst>
            </p:cNvPr>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439;p56">
              <a:extLst>
                <a:ext uri="{FF2B5EF4-FFF2-40B4-BE49-F238E27FC236}">
                  <a16:creationId xmlns:a16="http://schemas.microsoft.com/office/drawing/2014/main" id="{B7D12884-EE44-5816-89C4-A94D17D54EDC}"/>
                </a:ext>
              </a:extLst>
            </p:cNvPr>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440;p56">
              <a:extLst>
                <a:ext uri="{FF2B5EF4-FFF2-40B4-BE49-F238E27FC236}">
                  <a16:creationId xmlns:a16="http://schemas.microsoft.com/office/drawing/2014/main" id="{9ED1A3B4-4C6F-62D1-99A3-5334123DC6EC}"/>
                </a:ext>
              </a:extLst>
            </p:cNvPr>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441;p56">
              <a:extLst>
                <a:ext uri="{FF2B5EF4-FFF2-40B4-BE49-F238E27FC236}">
                  <a16:creationId xmlns:a16="http://schemas.microsoft.com/office/drawing/2014/main" id="{BDC21DD0-E85A-D926-5DD4-BBE20007B0F1}"/>
                </a:ext>
              </a:extLst>
            </p:cNvPr>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442;p56">
              <a:extLst>
                <a:ext uri="{FF2B5EF4-FFF2-40B4-BE49-F238E27FC236}">
                  <a16:creationId xmlns:a16="http://schemas.microsoft.com/office/drawing/2014/main" id="{076D9974-90C1-D4AA-AAE4-1A72790C9C4B}"/>
                </a:ext>
              </a:extLst>
            </p:cNvPr>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443;p56">
              <a:extLst>
                <a:ext uri="{FF2B5EF4-FFF2-40B4-BE49-F238E27FC236}">
                  <a16:creationId xmlns:a16="http://schemas.microsoft.com/office/drawing/2014/main" id="{78F47BF9-AD14-97AE-FCB3-DC3E04A7F563}"/>
                </a:ext>
              </a:extLst>
            </p:cNvPr>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3444;p56">
              <a:extLst>
                <a:ext uri="{FF2B5EF4-FFF2-40B4-BE49-F238E27FC236}">
                  <a16:creationId xmlns:a16="http://schemas.microsoft.com/office/drawing/2014/main" id="{2182FD05-337F-C9DC-17C2-B10B5BA7DCCB}"/>
                </a:ext>
              </a:extLst>
            </p:cNvPr>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445;p56">
              <a:extLst>
                <a:ext uri="{FF2B5EF4-FFF2-40B4-BE49-F238E27FC236}">
                  <a16:creationId xmlns:a16="http://schemas.microsoft.com/office/drawing/2014/main" id="{040B84B2-4267-A2BB-144B-6A9346C5E327}"/>
                </a:ext>
              </a:extLst>
            </p:cNvPr>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446;p56">
              <a:extLst>
                <a:ext uri="{FF2B5EF4-FFF2-40B4-BE49-F238E27FC236}">
                  <a16:creationId xmlns:a16="http://schemas.microsoft.com/office/drawing/2014/main" id="{AE711A0B-3ED1-326E-AE10-84E191308530}"/>
                </a:ext>
              </a:extLst>
            </p:cNvPr>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447;p56">
              <a:extLst>
                <a:ext uri="{FF2B5EF4-FFF2-40B4-BE49-F238E27FC236}">
                  <a16:creationId xmlns:a16="http://schemas.microsoft.com/office/drawing/2014/main" id="{10FF69BA-83BF-299F-8D92-2407D2AB6529}"/>
                </a:ext>
              </a:extLst>
            </p:cNvPr>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448;p56">
              <a:extLst>
                <a:ext uri="{FF2B5EF4-FFF2-40B4-BE49-F238E27FC236}">
                  <a16:creationId xmlns:a16="http://schemas.microsoft.com/office/drawing/2014/main" id="{0FD40621-5649-F403-7C6B-4672A50E877B}"/>
                </a:ext>
              </a:extLst>
            </p:cNvPr>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449;p56">
              <a:extLst>
                <a:ext uri="{FF2B5EF4-FFF2-40B4-BE49-F238E27FC236}">
                  <a16:creationId xmlns:a16="http://schemas.microsoft.com/office/drawing/2014/main" id="{66117B8F-37EF-7F7F-122C-E115F7E78F06}"/>
                </a:ext>
              </a:extLst>
            </p:cNvPr>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450;p56">
              <a:extLst>
                <a:ext uri="{FF2B5EF4-FFF2-40B4-BE49-F238E27FC236}">
                  <a16:creationId xmlns:a16="http://schemas.microsoft.com/office/drawing/2014/main" id="{64F919BB-1FBC-647D-FA22-75E387B2A194}"/>
                </a:ext>
              </a:extLst>
            </p:cNvPr>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451;p56">
              <a:extLst>
                <a:ext uri="{FF2B5EF4-FFF2-40B4-BE49-F238E27FC236}">
                  <a16:creationId xmlns:a16="http://schemas.microsoft.com/office/drawing/2014/main" id="{F440F8E7-9575-B4DA-1B27-C852CE1DA694}"/>
                </a:ext>
              </a:extLst>
            </p:cNvPr>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452;p56">
              <a:extLst>
                <a:ext uri="{FF2B5EF4-FFF2-40B4-BE49-F238E27FC236}">
                  <a16:creationId xmlns:a16="http://schemas.microsoft.com/office/drawing/2014/main" id="{44B9044E-9777-E5BA-9150-DF10EDB131B5}"/>
                </a:ext>
              </a:extLst>
            </p:cNvPr>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453;p56">
              <a:extLst>
                <a:ext uri="{FF2B5EF4-FFF2-40B4-BE49-F238E27FC236}">
                  <a16:creationId xmlns:a16="http://schemas.microsoft.com/office/drawing/2014/main" id="{5B2E6C2D-4F43-0AB8-249B-122C3A855631}"/>
                </a:ext>
              </a:extLst>
            </p:cNvPr>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454;p56">
              <a:extLst>
                <a:ext uri="{FF2B5EF4-FFF2-40B4-BE49-F238E27FC236}">
                  <a16:creationId xmlns:a16="http://schemas.microsoft.com/office/drawing/2014/main" id="{1C870D54-7CC5-00A2-A8F9-70D081CF8C1B}"/>
                </a:ext>
              </a:extLst>
            </p:cNvPr>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455;p56">
              <a:extLst>
                <a:ext uri="{FF2B5EF4-FFF2-40B4-BE49-F238E27FC236}">
                  <a16:creationId xmlns:a16="http://schemas.microsoft.com/office/drawing/2014/main" id="{B42E3F0D-4786-97C3-28FB-89A694467638}"/>
                </a:ext>
              </a:extLst>
            </p:cNvPr>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3456;p56">
              <a:extLst>
                <a:ext uri="{FF2B5EF4-FFF2-40B4-BE49-F238E27FC236}">
                  <a16:creationId xmlns:a16="http://schemas.microsoft.com/office/drawing/2014/main" id="{B5E9CD30-09D1-D6F7-2646-29342FF799D3}"/>
                </a:ext>
              </a:extLst>
            </p:cNvPr>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3457;p56">
              <a:extLst>
                <a:ext uri="{FF2B5EF4-FFF2-40B4-BE49-F238E27FC236}">
                  <a16:creationId xmlns:a16="http://schemas.microsoft.com/office/drawing/2014/main" id="{255E4B80-3966-1836-FC58-9EC53C8CEE89}"/>
                </a:ext>
              </a:extLst>
            </p:cNvPr>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458;p56">
              <a:extLst>
                <a:ext uri="{FF2B5EF4-FFF2-40B4-BE49-F238E27FC236}">
                  <a16:creationId xmlns:a16="http://schemas.microsoft.com/office/drawing/2014/main" id="{3113794E-7283-047E-2E57-DFA50E6E7942}"/>
                </a:ext>
              </a:extLst>
            </p:cNvPr>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3459;p56">
              <a:extLst>
                <a:ext uri="{FF2B5EF4-FFF2-40B4-BE49-F238E27FC236}">
                  <a16:creationId xmlns:a16="http://schemas.microsoft.com/office/drawing/2014/main" id="{A3875C78-BE87-1FB0-1F0B-D06361D7F27F}"/>
                </a:ext>
              </a:extLst>
            </p:cNvPr>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3460;p56">
              <a:extLst>
                <a:ext uri="{FF2B5EF4-FFF2-40B4-BE49-F238E27FC236}">
                  <a16:creationId xmlns:a16="http://schemas.microsoft.com/office/drawing/2014/main" id="{092245A2-6DA8-F0D3-B4BE-E24720991020}"/>
                </a:ext>
              </a:extLst>
            </p:cNvPr>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461;p56">
              <a:extLst>
                <a:ext uri="{FF2B5EF4-FFF2-40B4-BE49-F238E27FC236}">
                  <a16:creationId xmlns:a16="http://schemas.microsoft.com/office/drawing/2014/main" id="{D864829F-CA17-0C82-651C-54A681E725BE}"/>
                </a:ext>
              </a:extLst>
            </p:cNvPr>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3462;p56">
              <a:extLst>
                <a:ext uri="{FF2B5EF4-FFF2-40B4-BE49-F238E27FC236}">
                  <a16:creationId xmlns:a16="http://schemas.microsoft.com/office/drawing/2014/main" id="{9E8268D4-F2F4-D225-6B09-67D0A177ED4B}"/>
                </a:ext>
              </a:extLst>
            </p:cNvPr>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3463;p56">
              <a:extLst>
                <a:ext uri="{FF2B5EF4-FFF2-40B4-BE49-F238E27FC236}">
                  <a16:creationId xmlns:a16="http://schemas.microsoft.com/office/drawing/2014/main" id="{086DB8F9-68E0-DDA0-625C-0BD647C9500A}"/>
                </a:ext>
              </a:extLst>
            </p:cNvPr>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464;p56">
              <a:extLst>
                <a:ext uri="{FF2B5EF4-FFF2-40B4-BE49-F238E27FC236}">
                  <a16:creationId xmlns:a16="http://schemas.microsoft.com/office/drawing/2014/main" id="{582C7507-07C8-D515-B003-27005119CDD0}"/>
                </a:ext>
              </a:extLst>
            </p:cNvPr>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465;p56">
              <a:extLst>
                <a:ext uri="{FF2B5EF4-FFF2-40B4-BE49-F238E27FC236}">
                  <a16:creationId xmlns:a16="http://schemas.microsoft.com/office/drawing/2014/main" id="{8C084C0B-267A-2114-7AF5-E7C30E0E3AF4}"/>
                </a:ext>
              </a:extLst>
            </p:cNvPr>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466;p56">
              <a:extLst>
                <a:ext uri="{FF2B5EF4-FFF2-40B4-BE49-F238E27FC236}">
                  <a16:creationId xmlns:a16="http://schemas.microsoft.com/office/drawing/2014/main" id="{F282332A-3A12-C4DB-B593-C5C840546194}"/>
                </a:ext>
              </a:extLst>
            </p:cNvPr>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467;p56">
              <a:extLst>
                <a:ext uri="{FF2B5EF4-FFF2-40B4-BE49-F238E27FC236}">
                  <a16:creationId xmlns:a16="http://schemas.microsoft.com/office/drawing/2014/main" id="{1539982F-2E77-2BC5-228A-AA6AC5ADB35F}"/>
                </a:ext>
              </a:extLst>
            </p:cNvPr>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468;p56">
              <a:extLst>
                <a:ext uri="{FF2B5EF4-FFF2-40B4-BE49-F238E27FC236}">
                  <a16:creationId xmlns:a16="http://schemas.microsoft.com/office/drawing/2014/main" id="{D7F53080-44FF-B3BD-BEB9-8A442D11A140}"/>
                </a:ext>
              </a:extLst>
            </p:cNvPr>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3469;p56">
              <a:extLst>
                <a:ext uri="{FF2B5EF4-FFF2-40B4-BE49-F238E27FC236}">
                  <a16:creationId xmlns:a16="http://schemas.microsoft.com/office/drawing/2014/main" id="{D8AB8AF4-C0BE-B05F-C912-7823D856ED90}"/>
                </a:ext>
              </a:extLst>
            </p:cNvPr>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470;p56">
              <a:extLst>
                <a:ext uri="{FF2B5EF4-FFF2-40B4-BE49-F238E27FC236}">
                  <a16:creationId xmlns:a16="http://schemas.microsoft.com/office/drawing/2014/main" id="{EAEDAE23-87A7-D3DF-39B0-061AF345CF25}"/>
                </a:ext>
              </a:extLst>
            </p:cNvPr>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3471;p56">
              <a:extLst>
                <a:ext uri="{FF2B5EF4-FFF2-40B4-BE49-F238E27FC236}">
                  <a16:creationId xmlns:a16="http://schemas.microsoft.com/office/drawing/2014/main" id="{96F1BAB2-1EDE-0A09-CF54-13579F54887D}"/>
                </a:ext>
              </a:extLst>
            </p:cNvPr>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472;p56">
              <a:extLst>
                <a:ext uri="{FF2B5EF4-FFF2-40B4-BE49-F238E27FC236}">
                  <a16:creationId xmlns:a16="http://schemas.microsoft.com/office/drawing/2014/main" id="{DB61BE09-60C1-8A89-D4D7-1154EFB8DBEC}"/>
                </a:ext>
              </a:extLst>
            </p:cNvPr>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473;p56">
              <a:extLst>
                <a:ext uri="{FF2B5EF4-FFF2-40B4-BE49-F238E27FC236}">
                  <a16:creationId xmlns:a16="http://schemas.microsoft.com/office/drawing/2014/main" id="{BE5078AE-EE75-B226-067C-E88E09F40ABE}"/>
                </a:ext>
              </a:extLst>
            </p:cNvPr>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474;p56">
              <a:extLst>
                <a:ext uri="{FF2B5EF4-FFF2-40B4-BE49-F238E27FC236}">
                  <a16:creationId xmlns:a16="http://schemas.microsoft.com/office/drawing/2014/main" id="{6DF0FF5A-B4C8-AA46-47A4-AB8C9A304658}"/>
                </a:ext>
              </a:extLst>
            </p:cNvPr>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475;p56">
              <a:extLst>
                <a:ext uri="{FF2B5EF4-FFF2-40B4-BE49-F238E27FC236}">
                  <a16:creationId xmlns:a16="http://schemas.microsoft.com/office/drawing/2014/main" id="{C0272BD2-EFD4-D1BD-59DE-571E9851E726}"/>
                </a:ext>
              </a:extLst>
            </p:cNvPr>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476;p56">
              <a:extLst>
                <a:ext uri="{FF2B5EF4-FFF2-40B4-BE49-F238E27FC236}">
                  <a16:creationId xmlns:a16="http://schemas.microsoft.com/office/drawing/2014/main" id="{AC7D8543-A817-F5F0-844F-A52446468433}"/>
                </a:ext>
              </a:extLst>
            </p:cNvPr>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477;p56">
              <a:extLst>
                <a:ext uri="{FF2B5EF4-FFF2-40B4-BE49-F238E27FC236}">
                  <a16:creationId xmlns:a16="http://schemas.microsoft.com/office/drawing/2014/main" id="{4AA49326-B736-EA57-E6A3-008D9E9C7331}"/>
                </a:ext>
              </a:extLst>
            </p:cNvPr>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478;p56">
              <a:extLst>
                <a:ext uri="{FF2B5EF4-FFF2-40B4-BE49-F238E27FC236}">
                  <a16:creationId xmlns:a16="http://schemas.microsoft.com/office/drawing/2014/main" id="{610DB9B3-86C7-9C2D-1FB9-4FB6441BAB90}"/>
                </a:ext>
              </a:extLst>
            </p:cNvPr>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479;p56">
              <a:extLst>
                <a:ext uri="{FF2B5EF4-FFF2-40B4-BE49-F238E27FC236}">
                  <a16:creationId xmlns:a16="http://schemas.microsoft.com/office/drawing/2014/main" id="{6E7A5F54-682C-848F-C7A4-1B6004820CCB}"/>
                </a:ext>
              </a:extLst>
            </p:cNvPr>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480;p56">
              <a:extLst>
                <a:ext uri="{FF2B5EF4-FFF2-40B4-BE49-F238E27FC236}">
                  <a16:creationId xmlns:a16="http://schemas.microsoft.com/office/drawing/2014/main" id="{143E040B-0942-4C1F-0135-DAD315839C32}"/>
                </a:ext>
              </a:extLst>
            </p:cNvPr>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3481;p56">
              <a:extLst>
                <a:ext uri="{FF2B5EF4-FFF2-40B4-BE49-F238E27FC236}">
                  <a16:creationId xmlns:a16="http://schemas.microsoft.com/office/drawing/2014/main" id="{02916536-3C77-2B62-DC8A-ADBFD821E574}"/>
                </a:ext>
              </a:extLst>
            </p:cNvPr>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482;p56">
              <a:extLst>
                <a:ext uri="{FF2B5EF4-FFF2-40B4-BE49-F238E27FC236}">
                  <a16:creationId xmlns:a16="http://schemas.microsoft.com/office/drawing/2014/main" id="{BFF52D2A-00A9-B1BD-8CDF-D289732E9D4B}"/>
                </a:ext>
              </a:extLst>
            </p:cNvPr>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483;p56">
              <a:extLst>
                <a:ext uri="{FF2B5EF4-FFF2-40B4-BE49-F238E27FC236}">
                  <a16:creationId xmlns:a16="http://schemas.microsoft.com/office/drawing/2014/main" id="{8EA6AF68-7EAC-12CA-C813-A45FB959E9AC}"/>
                </a:ext>
              </a:extLst>
            </p:cNvPr>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484;p56">
              <a:extLst>
                <a:ext uri="{FF2B5EF4-FFF2-40B4-BE49-F238E27FC236}">
                  <a16:creationId xmlns:a16="http://schemas.microsoft.com/office/drawing/2014/main" id="{D92319C6-F81D-3467-2EFF-37F6B5A972E9}"/>
                </a:ext>
              </a:extLst>
            </p:cNvPr>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485;p56">
              <a:extLst>
                <a:ext uri="{FF2B5EF4-FFF2-40B4-BE49-F238E27FC236}">
                  <a16:creationId xmlns:a16="http://schemas.microsoft.com/office/drawing/2014/main" id="{DF583651-B227-E5E1-7060-BC8574D3FFB3}"/>
                </a:ext>
              </a:extLst>
            </p:cNvPr>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486;p56">
              <a:extLst>
                <a:ext uri="{FF2B5EF4-FFF2-40B4-BE49-F238E27FC236}">
                  <a16:creationId xmlns:a16="http://schemas.microsoft.com/office/drawing/2014/main" id="{257336E4-9791-C19D-4ECB-D1FB0F425E8C}"/>
                </a:ext>
              </a:extLst>
            </p:cNvPr>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487;p56">
              <a:extLst>
                <a:ext uri="{FF2B5EF4-FFF2-40B4-BE49-F238E27FC236}">
                  <a16:creationId xmlns:a16="http://schemas.microsoft.com/office/drawing/2014/main" id="{52937074-7530-6205-FFB5-57E13D1C858B}"/>
                </a:ext>
              </a:extLst>
            </p:cNvPr>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488;p56">
              <a:extLst>
                <a:ext uri="{FF2B5EF4-FFF2-40B4-BE49-F238E27FC236}">
                  <a16:creationId xmlns:a16="http://schemas.microsoft.com/office/drawing/2014/main" id="{A8E3C89E-AAB3-0F29-C10D-D05DF8EE7A55}"/>
                </a:ext>
              </a:extLst>
            </p:cNvPr>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489;p56">
              <a:extLst>
                <a:ext uri="{FF2B5EF4-FFF2-40B4-BE49-F238E27FC236}">
                  <a16:creationId xmlns:a16="http://schemas.microsoft.com/office/drawing/2014/main" id="{702E1C79-5347-B765-29C8-73F76290B28F}"/>
                </a:ext>
              </a:extLst>
            </p:cNvPr>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490;p56">
              <a:extLst>
                <a:ext uri="{FF2B5EF4-FFF2-40B4-BE49-F238E27FC236}">
                  <a16:creationId xmlns:a16="http://schemas.microsoft.com/office/drawing/2014/main" id="{9AA2AC47-0E4E-FB2B-2784-3E3EAAE4B6EF}"/>
                </a:ext>
              </a:extLst>
            </p:cNvPr>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491;p56">
              <a:extLst>
                <a:ext uri="{FF2B5EF4-FFF2-40B4-BE49-F238E27FC236}">
                  <a16:creationId xmlns:a16="http://schemas.microsoft.com/office/drawing/2014/main" id="{C534DC57-14D4-7915-41F9-ABDCA9AA2C9C}"/>
                </a:ext>
              </a:extLst>
            </p:cNvPr>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492;p56">
              <a:extLst>
                <a:ext uri="{FF2B5EF4-FFF2-40B4-BE49-F238E27FC236}">
                  <a16:creationId xmlns:a16="http://schemas.microsoft.com/office/drawing/2014/main" id="{D04DDC17-6934-2E89-918B-0584C62D5278}"/>
                </a:ext>
              </a:extLst>
            </p:cNvPr>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493;p56">
              <a:extLst>
                <a:ext uri="{FF2B5EF4-FFF2-40B4-BE49-F238E27FC236}">
                  <a16:creationId xmlns:a16="http://schemas.microsoft.com/office/drawing/2014/main" id="{9C547AC7-8EA9-74D2-A143-5377B98C9259}"/>
                </a:ext>
              </a:extLst>
            </p:cNvPr>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494;p56">
              <a:extLst>
                <a:ext uri="{FF2B5EF4-FFF2-40B4-BE49-F238E27FC236}">
                  <a16:creationId xmlns:a16="http://schemas.microsoft.com/office/drawing/2014/main" id="{7336BE8B-1505-CF18-1DFF-AE297C38C236}"/>
                </a:ext>
              </a:extLst>
            </p:cNvPr>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495;p56">
              <a:extLst>
                <a:ext uri="{FF2B5EF4-FFF2-40B4-BE49-F238E27FC236}">
                  <a16:creationId xmlns:a16="http://schemas.microsoft.com/office/drawing/2014/main" id="{FC9B09CC-0DA8-5018-365A-978E6BFBA4FA}"/>
                </a:ext>
              </a:extLst>
            </p:cNvPr>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496;p56">
              <a:extLst>
                <a:ext uri="{FF2B5EF4-FFF2-40B4-BE49-F238E27FC236}">
                  <a16:creationId xmlns:a16="http://schemas.microsoft.com/office/drawing/2014/main" id="{3C045DE2-350C-AF81-001E-7639A4A6AA5A}"/>
                </a:ext>
              </a:extLst>
            </p:cNvPr>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497;p56">
              <a:extLst>
                <a:ext uri="{FF2B5EF4-FFF2-40B4-BE49-F238E27FC236}">
                  <a16:creationId xmlns:a16="http://schemas.microsoft.com/office/drawing/2014/main" id="{72B9AAB4-9968-4DE5-4FF0-D5CD925EBF12}"/>
                </a:ext>
              </a:extLst>
            </p:cNvPr>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498;p56">
              <a:extLst>
                <a:ext uri="{FF2B5EF4-FFF2-40B4-BE49-F238E27FC236}">
                  <a16:creationId xmlns:a16="http://schemas.microsoft.com/office/drawing/2014/main" id="{45B3A6BE-8A03-5FEB-5AF8-D7D95BB2E8F3}"/>
                </a:ext>
              </a:extLst>
            </p:cNvPr>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499;p56">
              <a:extLst>
                <a:ext uri="{FF2B5EF4-FFF2-40B4-BE49-F238E27FC236}">
                  <a16:creationId xmlns:a16="http://schemas.microsoft.com/office/drawing/2014/main" id="{26CB4205-3F96-0C64-F575-70463097D825}"/>
                </a:ext>
              </a:extLst>
            </p:cNvPr>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500;p56">
              <a:extLst>
                <a:ext uri="{FF2B5EF4-FFF2-40B4-BE49-F238E27FC236}">
                  <a16:creationId xmlns:a16="http://schemas.microsoft.com/office/drawing/2014/main" id="{AE1F3FA4-A7BC-FDA7-B899-18A4059920EF}"/>
                </a:ext>
              </a:extLst>
            </p:cNvPr>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501;p56">
              <a:extLst>
                <a:ext uri="{FF2B5EF4-FFF2-40B4-BE49-F238E27FC236}">
                  <a16:creationId xmlns:a16="http://schemas.microsoft.com/office/drawing/2014/main" id="{CE06548E-BECB-9A8A-386C-FD178153A232}"/>
                </a:ext>
              </a:extLst>
            </p:cNvPr>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502;p56">
              <a:extLst>
                <a:ext uri="{FF2B5EF4-FFF2-40B4-BE49-F238E27FC236}">
                  <a16:creationId xmlns:a16="http://schemas.microsoft.com/office/drawing/2014/main" id="{E426952D-22CC-9835-D528-254930F5D1AE}"/>
                </a:ext>
              </a:extLst>
            </p:cNvPr>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503;p56">
              <a:extLst>
                <a:ext uri="{FF2B5EF4-FFF2-40B4-BE49-F238E27FC236}">
                  <a16:creationId xmlns:a16="http://schemas.microsoft.com/office/drawing/2014/main" id="{37D1FB41-86D9-E344-7C0B-B3122F318C8C}"/>
                </a:ext>
              </a:extLst>
            </p:cNvPr>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504;p56">
              <a:extLst>
                <a:ext uri="{FF2B5EF4-FFF2-40B4-BE49-F238E27FC236}">
                  <a16:creationId xmlns:a16="http://schemas.microsoft.com/office/drawing/2014/main" id="{20F61B51-221C-1483-4A6C-31EF5746E307}"/>
                </a:ext>
              </a:extLst>
            </p:cNvPr>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505;p56">
              <a:extLst>
                <a:ext uri="{FF2B5EF4-FFF2-40B4-BE49-F238E27FC236}">
                  <a16:creationId xmlns:a16="http://schemas.microsoft.com/office/drawing/2014/main" id="{776CC660-A18A-C309-ABF4-223C04B5C48C}"/>
                </a:ext>
              </a:extLst>
            </p:cNvPr>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506;p56">
              <a:extLst>
                <a:ext uri="{FF2B5EF4-FFF2-40B4-BE49-F238E27FC236}">
                  <a16:creationId xmlns:a16="http://schemas.microsoft.com/office/drawing/2014/main" id="{C4680BF2-84D8-49AF-83A3-7D24F1859AE0}"/>
                </a:ext>
              </a:extLst>
            </p:cNvPr>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507;p56">
              <a:extLst>
                <a:ext uri="{FF2B5EF4-FFF2-40B4-BE49-F238E27FC236}">
                  <a16:creationId xmlns:a16="http://schemas.microsoft.com/office/drawing/2014/main" id="{E0144F12-3A38-8D02-C1BB-6F8ADC465A90}"/>
                </a:ext>
              </a:extLst>
            </p:cNvPr>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508;p56">
              <a:extLst>
                <a:ext uri="{FF2B5EF4-FFF2-40B4-BE49-F238E27FC236}">
                  <a16:creationId xmlns:a16="http://schemas.microsoft.com/office/drawing/2014/main" id="{4C69324B-342B-6BF9-6287-0F6D6DF37F30}"/>
                </a:ext>
              </a:extLst>
            </p:cNvPr>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509;p56">
              <a:extLst>
                <a:ext uri="{FF2B5EF4-FFF2-40B4-BE49-F238E27FC236}">
                  <a16:creationId xmlns:a16="http://schemas.microsoft.com/office/drawing/2014/main" id="{CF40761E-D68A-E022-0953-1F3584DAC316}"/>
                </a:ext>
              </a:extLst>
            </p:cNvPr>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3510;p56">
              <a:extLst>
                <a:ext uri="{FF2B5EF4-FFF2-40B4-BE49-F238E27FC236}">
                  <a16:creationId xmlns:a16="http://schemas.microsoft.com/office/drawing/2014/main" id="{07A48F4C-A8DD-6D9D-3053-CA24F14CC9D7}"/>
                </a:ext>
              </a:extLst>
            </p:cNvPr>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511;p56">
              <a:extLst>
                <a:ext uri="{FF2B5EF4-FFF2-40B4-BE49-F238E27FC236}">
                  <a16:creationId xmlns:a16="http://schemas.microsoft.com/office/drawing/2014/main" id="{D50BFE9A-A5E4-3711-6CAD-CB74F29EE8E2}"/>
                </a:ext>
              </a:extLst>
            </p:cNvPr>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512;p56">
              <a:extLst>
                <a:ext uri="{FF2B5EF4-FFF2-40B4-BE49-F238E27FC236}">
                  <a16:creationId xmlns:a16="http://schemas.microsoft.com/office/drawing/2014/main" id="{374AE3EF-8D90-4288-21C1-443B6ADABDC6}"/>
                </a:ext>
              </a:extLst>
            </p:cNvPr>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513;p56">
              <a:extLst>
                <a:ext uri="{FF2B5EF4-FFF2-40B4-BE49-F238E27FC236}">
                  <a16:creationId xmlns:a16="http://schemas.microsoft.com/office/drawing/2014/main" id="{85AEA21C-3F6E-339A-D99B-83CB35A39F88}"/>
                </a:ext>
              </a:extLst>
            </p:cNvPr>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514;p56">
              <a:extLst>
                <a:ext uri="{FF2B5EF4-FFF2-40B4-BE49-F238E27FC236}">
                  <a16:creationId xmlns:a16="http://schemas.microsoft.com/office/drawing/2014/main" id="{4B4D376D-190C-1E1C-8754-28D9E60B7EB2}"/>
                </a:ext>
              </a:extLst>
            </p:cNvPr>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515;p56">
              <a:extLst>
                <a:ext uri="{FF2B5EF4-FFF2-40B4-BE49-F238E27FC236}">
                  <a16:creationId xmlns:a16="http://schemas.microsoft.com/office/drawing/2014/main" id="{81EDCC24-FE6B-361B-41B5-0D3976912BA1}"/>
                </a:ext>
              </a:extLst>
            </p:cNvPr>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516;p56">
              <a:extLst>
                <a:ext uri="{FF2B5EF4-FFF2-40B4-BE49-F238E27FC236}">
                  <a16:creationId xmlns:a16="http://schemas.microsoft.com/office/drawing/2014/main" id="{118AB181-3771-DBCD-B3F0-C289753D6071}"/>
                </a:ext>
              </a:extLst>
            </p:cNvPr>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517;p56">
              <a:extLst>
                <a:ext uri="{FF2B5EF4-FFF2-40B4-BE49-F238E27FC236}">
                  <a16:creationId xmlns:a16="http://schemas.microsoft.com/office/drawing/2014/main" id="{BCA384BF-D7F6-177A-4650-3B95E07F86F7}"/>
                </a:ext>
              </a:extLst>
            </p:cNvPr>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518;p56">
              <a:extLst>
                <a:ext uri="{FF2B5EF4-FFF2-40B4-BE49-F238E27FC236}">
                  <a16:creationId xmlns:a16="http://schemas.microsoft.com/office/drawing/2014/main" id="{F765E9E9-6532-673B-2CE8-A41C1495BEBD}"/>
                </a:ext>
              </a:extLst>
            </p:cNvPr>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519;p56">
              <a:extLst>
                <a:ext uri="{FF2B5EF4-FFF2-40B4-BE49-F238E27FC236}">
                  <a16:creationId xmlns:a16="http://schemas.microsoft.com/office/drawing/2014/main" id="{DAD38E7E-F572-F207-DF08-B60BE58A0FAB}"/>
                </a:ext>
              </a:extLst>
            </p:cNvPr>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520;p56">
              <a:extLst>
                <a:ext uri="{FF2B5EF4-FFF2-40B4-BE49-F238E27FC236}">
                  <a16:creationId xmlns:a16="http://schemas.microsoft.com/office/drawing/2014/main" id="{1672DB8F-06E7-6DAC-B0A6-FE6BAE35EBB8}"/>
                </a:ext>
              </a:extLst>
            </p:cNvPr>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521;p56">
              <a:extLst>
                <a:ext uri="{FF2B5EF4-FFF2-40B4-BE49-F238E27FC236}">
                  <a16:creationId xmlns:a16="http://schemas.microsoft.com/office/drawing/2014/main" id="{11882A58-FBAE-6777-A882-D5C2C5B7850D}"/>
                </a:ext>
              </a:extLst>
            </p:cNvPr>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522;p56">
              <a:extLst>
                <a:ext uri="{FF2B5EF4-FFF2-40B4-BE49-F238E27FC236}">
                  <a16:creationId xmlns:a16="http://schemas.microsoft.com/office/drawing/2014/main" id="{FE85173C-A128-4B18-2BD1-B271A03898F6}"/>
                </a:ext>
              </a:extLst>
            </p:cNvPr>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523;p56">
              <a:extLst>
                <a:ext uri="{FF2B5EF4-FFF2-40B4-BE49-F238E27FC236}">
                  <a16:creationId xmlns:a16="http://schemas.microsoft.com/office/drawing/2014/main" id="{1DFAAA10-7103-E23A-2B49-B5879CA1F3A0}"/>
                </a:ext>
              </a:extLst>
            </p:cNvPr>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524;p56">
              <a:extLst>
                <a:ext uri="{FF2B5EF4-FFF2-40B4-BE49-F238E27FC236}">
                  <a16:creationId xmlns:a16="http://schemas.microsoft.com/office/drawing/2014/main" id="{B5524535-F02C-1ED3-DB7C-90D0556567A0}"/>
                </a:ext>
              </a:extLst>
            </p:cNvPr>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525;p56">
              <a:extLst>
                <a:ext uri="{FF2B5EF4-FFF2-40B4-BE49-F238E27FC236}">
                  <a16:creationId xmlns:a16="http://schemas.microsoft.com/office/drawing/2014/main" id="{6A2B4884-F8D9-E3AB-2575-BD57A2ACF129}"/>
                </a:ext>
              </a:extLst>
            </p:cNvPr>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526;p56">
              <a:extLst>
                <a:ext uri="{FF2B5EF4-FFF2-40B4-BE49-F238E27FC236}">
                  <a16:creationId xmlns:a16="http://schemas.microsoft.com/office/drawing/2014/main" id="{866BB883-B35B-7993-EB37-44D8894D2519}"/>
                </a:ext>
              </a:extLst>
            </p:cNvPr>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527;p56">
              <a:extLst>
                <a:ext uri="{FF2B5EF4-FFF2-40B4-BE49-F238E27FC236}">
                  <a16:creationId xmlns:a16="http://schemas.microsoft.com/office/drawing/2014/main" id="{BBB17729-4659-9186-844E-0874D9E5A428}"/>
                </a:ext>
              </a:extLst>
            </p:cNvPr>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528;p56">
              <a:extLst>
                <a:ext uri="{FF2B5EF4-FFF2-40B4-BE49-F238E27FC236}">
                  <a16:creationId xmlns:a16="http://schemas.microsoft.com/office/drawing/2014/main" id="{BB640BFB-80D1-E091-5137-CB22B5E71293}"/>
                </a:ext>
              </a:extLst>
            </p:cNvPr>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529;p56">
              <a:extLst>
                <a:ext uri="{FF2B5EF4-FFF2-40B4-BE49-F238E27FC236}">
                  <a16:creationId xmlns:a16="http://schemas.microsoft.com/office/drawing/2014/main" id="{D0B6C052-8855-81AE-31E6-38449CFBF1FA}"/>
                </a:ext>
              </a:extLst>
            </p:cNvPr>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530;p56">
              <a:extLst>
                <a:ext uri="{FF2B5EF4-FFF2-40B4-BE49-F238E27FC236}">
                  <a16:creationId xmlns:a16="http://schemas.microsoft.com/office/drawing/2014/main" id="{C1236155-025B-50D0-AE8D-2AF1EA7C4E3C}"/>
                </a:ext>
              </a:extLst>
            </p:cNvPr>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531;p56">
              <a:extLst>
                <a:ext uri="{FF2B5EF4-FFF2-40B4-BE49-F238E27FC236}">
                  <a16:creationId xmlns:a16="http://schemas.microsoft.com/office/drawing/2014/main" id="{39E66E17-AA62-EFDB-AB8A-0D1E5F4A1EC5}"/>
                </a:ext>
              </a:extLst>
            </p:cNvPr>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532;p56">
              <a:extLst>
                <a:ext uri="{FF2B5EF4-FFF2-40B4-BE49-F238E27FC236}">
                  <a16:creationId xmlns:a16="http://schemas.microsoft.com/office/drawing/2014/main" id="{C50C9F60-7C0A-C413-E71D-015AB9586E3C}"/>
                </a:ext>
              </a:extLst>
            </p:cNvPr>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533;p56">
              <a:extLst>
                <a:ext uri="{FF2B5EF4-FFF2-40B4-BE49-F238E27FC236}">
                  <a16:creationId xmlns:a16="http://schemas.microsoft.com/office/drawing/2014/main" id="{22FDD223-65E4-3112-39A6-4C385F606703}"/>
                </a:ext>
              </a:extLst>
            </p:cNvPr>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534;p56">
              <a:extLst>
                <a:ext uri="{FF2B5EF4-FFF2-40B4-BE49-F238E27FC236}">
                  <a16:creationId xmlns:a16="http://schemas.microsoft.com/office/drawing/2014/main" id="{76448FD9-E979-6D75-416F-84AF2F7AF1BC}"/>
                </a:ext>
              </a:extLst>
            </p:cNvPr>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535;p56">
              <a:extLst>
                <a:ext uri="{FF2B5EF4-FFF2-40B4-BE49-F238E27FC236}">
                  <a16:creationId xmlns:a16="http://schemas.microsoft.com/office/drawing/2014/main" id="{FCA12AFB-B177-49FB-C6FA-25FB192D5B7E}"/>
                </a:ext>
              </a:extLst>
            </p:cNvPr>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536;p56">
              <a:extLst>
                <a:ext uri="{FF2B5EF4-FFF2-40B4-BE49-F238E27FC236}">
                  <a16:creationId xmlns:a16="http://schemas.microsoft.com/office/drawing/2014/main" id="{CB7BEAE1-A6DA-0070-8E9D-365B8B7270EA}"/>
                </a:ext>
              </a:extLst>
            </p:cNvPr>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537;p56">
              <a:extLst>
                <a:ext uri="{FF2B5EF4-FFF2-40B4-BE49-F238E27FC236}">
                  <a16:creationId xmlns:a16="http://schemas.microsoft.com/office/drawing/2014/main" id="{86948AEB-189E-9842-9DD2-3D81341231FA}"/>
                </a:ext>
              </a:extLst>
            </p:cNvPr>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538;p56">
              <a:extLst>
                <a:ext uri="{FF2B5EF4-FFF2-40B4-BE49-F238E27FC236}">
                  <a16:creationId xmlns:a16="http://schemas.microsoft.com/office/drawing/2014/main" id="{18843248-9A79-7D73-6729-2A99973724F5}"/>
                </a:ext>
              </a:extLst>
            </p:cNvPr>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539;p56">
              <a:extLst>
                <a:ext uri="{FF2B5EF4-FFF2-40B4-BE49-F238E27FC236}">
                  <a16:creationId xmlns:a16="http://schemas.microsoft.com/office/drawing/2014/main" id="{6615A949-59CF-B509-7F34-5EF3F48FA91F}"/>
                </a:ext>
              </a:extLst>
            </p:cNvPr>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540;p56">
              <a:extLst>
                <a:ext uri="{FF2B5EF4-FFF2-40B4-BE49-F238E27FC236}">
                  <a16:creationId xmlns:a16="http://schemas.microsoft.com/office/drawing/2014/main" id="{CC96BB41-26D8-CCE3-4343-81CA1327A01A}"/>
                </a:ext>
              </a:extLst>
            </p:cNvPr>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541;p56">
              <a:extLst>
                <a:ext uri="{FF2B5EF4-FFF2-40B4-BE49-F238E27FC236}">
                  <a16:creationId xmlns:a16="http://schemas.microsoft.com/office/drawing/2014/main" id="{66617D0B-15DC-30F3-9E1B-73034CEE6811}"/>
                </a:ext>
              </a:extLst>
            </p:cNvPr>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542;p56">
              <a:extLst>
                <a:ext uri="{FF2B5EF4-FFF2-40B4-BE49-F238E27FC236}">
                  <a16:creationId xmlns:a16="http://schemas.microsoft.com/office/drawing/2014/main" id="{7510690A-BC2E-FC26-5B41-7E2CDB694B4D}"/>
                </a:ext>
              </a:extLst>
            </p:cNvPr>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543;p56">
              <a:extLst>
                <a:ext uri="{FF2B5EF4-FFF2-40B4-BE49-F238E27FC236}">
                  <a16:creationId xmlns:a16="http://schemas.microsoft.com/office/drawing/2014/main" id="{37C0136A-CD2D-20A1-D9BD-E1288EC514B1}"/>
                </a:ext>
              </a:extLst>
            </p:cNvPr>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544;p56">
              <a:extLst>
                <a:ext uri="{FF2B5EF4-FFF2-40B4-BE49-F238E27FC236}">
                  <a16:creationId xmlns:a16="http://schemas.microsoft.com/office/drawing/2014/main" id="{057F4307-2C71-0145-60F9-20390654C827}"/>
                </a:ext>
              </a:extLst>
            </p:cNvPr>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545;p56">
              <a:extLst>
                <a:ext uri="{FF2B5EF4-FFF2-40B4-BE49-F238E27FC236}">
                  <a16:creationId xmlns:a16="http://schemas.microsoft.com/office/drawing/2014/main" id="{57B991EE-9B24-7C5B-9F1C-46C69D750D13}"/>
                </a:ext>
              </a:extLst>
            </p:cNvPr>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546;p56">
              <a:extLst>
                <a:ext uri="{FF2B5EF4-FFF2-40B4-BE49-F238E27FC236}">
                  <a16:creationId xmlns:a16="http://schemas.microsoft.com/office/drawing/2014/main" id="{7BBD5D3B-EFA6-4C5B-3860-4E51A378439A}"/>
                </a:ext>
              </a:extLst>
            </p:cNvPr>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547;p56">
              <a:extLst>
                <a:ext uri="{FF2B5EF4-FFF2-40B4-BE49-F238E27FC236}">
                  <a16:creationId xmlns:a16="http://schemas.microsoft.com/office/drawing/2014/main" id="{73A131D7-36B1-90C9-3341-1CA4BCCA6C6C}"/>
                </a:ext>
              </a:extLst>
            </p:cNvPr>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548;p56">
              <a:extLst>
                <a:ext uri="{FF2B5EF4-FFF2-40B4-BE49-F238E27FC236}">
                  <a16:creationId xmlns:a16="http://schemas.microsoft.com/office/drawing/2014/main" id="{D570A881-ECC6-E8DF-5351-E54EAFE5C1DB}"/>
                </a:ext>
              </a:extLst>
            </p:cNvPr>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549;p56">
              <a:extLst>
                <a:ext uri="{FF2B5EF4-FFF2-40B4-BE49-F238E27FC236}">
                  <a16:creationId xmlns:a16="http://schemas.microsoft.com/office/drawing/2014/main" id="{474D5789-F22F-48A1-B1A1-5A6C15719FF0}"/>
                </a:ext>
              </a:extLst>
            </p:cNvPr>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550;p56">
              <a:extLst>
                <a:ext uri="{FF2B5EF4-FFF2-40B4-BE49-F238E27FC236}">
                  <a16:creationId xmlns:a16="http://schemas.microsoft.com/office/drawing/2014/main" id="{E9BCC4AE-0767-87E5-EDF5-A141A5159156}"/>
                </a:ext>
              </a:extLst>
            </p:cNvPr>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551;p56">
              <a:extLst>
                <a:ext uri="{FF2B5EF4-FFF2-40B4-BE49-F238E27FC236}">
                  <a16:creationId xmlns:a16="http://schemas.microsoft.com/office/drawing/2014/main" id="{A78B62B1-B80E-7136-EB0A-86EF5982A894}"/>
                </a:ext>
              </a:extLst>
            </p:cNvPr>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552;p56">
              <a:extLst>
                <a:ext uri="{FF2B5EF4-FFF2-40B4-BE49-F238E27FC236}">
                  <a16:creationId xmlns:a16="http://schemas.microsoft.com/office/drawing/2014/main" id="{A7272318-FEC7-51F0-05AF-7C25949A776F}"/>
                </a:ext>
              </a:extLst>
            </p:cNvPr>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553;p56">
              <a:extLst>
                <a:ext uri="{FF2B5EF4-FFF2-40B4-BE49-F238E27FC236}">
                  <a16:creationId xmlns:a16="http://schemas.microsoft.com/office/drawing/2014/main" id="{2BDB3F78-E459-C59C-E7F7-6F80B9C29AC0}"/>
                </a:ext>
              </a:extLst>
            </p:cNvPr>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554;p56">
              <a:extLst>
                <a:ext uri="{FF2B5EF4-FFF2-40B4-BE49-F238E27FC236}">
                  <a16:creationId xmlns:a16="http://schemas.microsoft.com/office/drawing/2014/main" id="{F668AEC2-7F1A-3CEB-C617-506CEB345F06}"/>
                </a:ext>
              </a:extLst>
            </p:cNvPr>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555;p56">
              <a:extLst>
                <a:ext uri="{FF2B5EF4-FFF2-40B4-BE49-F238E27FC236}">
                  <a16:creationId xmlns:a16="http://schemas.microsoft.com/office/drawing/2014/main" id="{65F081B1-BCF9-01BC-11C5-F181D0422F2A}"/>
                </a:ext>
              </a:extLst>
            </p:cNvPr>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556;p56">
              <a:extLst>
                <a:ext uri="{FF2B5EF4-FFF2-40B4-BE49-F238E27FC236}">
                  <a16:creationId xmlns:a16="http://schemas.microsoft.com/office/drawing/2014/main" id="{5D7BB33F-19E5-893B-13EF-4018849EFF8F}"/>
                </a:ext>
              </a:extLst>
            </p:cNvPr>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557;p56">
              <a:extLst>
                <a:ext uri="{FF2B5EF4-FFF2-40B4-BE49-F238E27FC236}">
                  <a16:creationId xmlns:a16="http://schemas.microsoft.com/office/drawing/2014/main" id="{E2075F33-AD0D-1EED-A864-74A6A6F0CD90}"/>
                </a:ext>
              </a:extLst>
            </p:cNvPr>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558;p56">
              <a:extLst>
                <a:ext uri="{FF2B5EF4-FFF2-40B4-BE49-F238E27FC236}">
                  <a16:creationId xmlns:a16="http://schemas.microsoft.com/office/drawing/2014/main" id="{897F405E-585B-5216-8B80-A056DB4FC777}"/>
                </a:ext>
              </a:extLst>
            </p:cNvPr>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559;p56">
              <a:extLst>
                <a:ext uri="{FF2B5EF4-FFF2-40B4-BE49-F238E27FC236}">
                  <a16:creationId xmlns:a16="http://schemas.microsoft.com/office/drawing/2014/main" id="{6172E1D1-E6A1-449F-BD0A-9D575CB259BA}"/>
                </a:ext>
              </a:extLst>
            </p:cNvPr>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560;p56">
              <a:extLst>
                <a:ext uri="{FF2B5EF4-FFF2-40B4-BE49-F238E27FC236}">
                  <a16:creationId xmlns:a16="http://schemas.microsoft.com/office/drawing/2014/main" id="{03700D7B-9A17-041B-E9D7-7F98C70F7112}"/>
                </a:ext>
              </a:extLst>
            </p:cNvPr>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561;p56">
              <a:extLst>
                <a:ext uri="{FF2B5EF4-FFF2-40B4-BE49-F238E27FC236}">
                  <a16:creationId xmlns:a16="http://schemas.microsoft.com/office/drawing/2014/main" id="{1FF29437-5702-C12C-34B6-89BEA8E033B5}"/>
                </a:ext>
              </a:extLst>
            </p:cNvPr>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562;p56">
              <a:extLst>
                <a:ext uri="{FF2B5EF4-FFF2-40B4-BE49-F238E27FC236}">
                  <a16:creationId xmlns:a16="http://schemas.microsoft.com/office/drawing/2014/main" id="{8C1208EA-B67B-66B6-73BA-EAC55EAFAA10}"/>
                </a:ext>
              </a:extLst>
            </p:cNvPr>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563;p56">
              <a:extLst>
                <a:ext uri="{FF2B5EF4-FFF2-40B4-BE49-F238E27FC236}">
                  <a16:creationId xmlns:a16="http://schemas.microsoft.com/office/drawing/2014/main" id="{38AA21AF-4474-8B44-2F22-E85A13325B76}"/>
                </a:ext>
              </a:extLst>
            </p:cNvPr>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564;p56">
              <a:extLst>
                <a:ext uri="{FF2B5EF4-FFF2-40B4-BE49-F238E27FC236}">
                  <a16:creationId xmlns:a16="http://schemas.microsoft.com/office/drawing/2014/main" id="{FF242F0F-B990-207C-2334-A9F5D29F4AC4}"/>
                </a:ext>
              </a:extLst>
            </p:cNvPr>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565;p56">
              <a:extLst>
                <a:ext uri="{FF2B5EF4-FFF2-40B4-BE49-F238E27FC236}">
                  <a16:creationId xmlns:a16="http://schemas.microsoft.com/office/drawing/2014/main" id="{8A16E0DB-B160-E963-C268-40FA3C568C0F}"/>
                </a:ext>
              </a:extLst>
            </p:cNvPr>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566;p56">
              <a:extLst>
                <a:ext uri="{FF2B5EF4-FFF2-40B4-BE49-F238E27FC236}">
                  <a16:creationId xmlns:a16="http://schemas.microsoft.com/office/drawing/2014/main" id="{A295BA29-0847-1B19-CFB4-C5C59299D0CD}"/>
                </a:ext>
              </a:extLst>
            </p:cNvPr>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567;p56">
              <a:extLst>
                <a:ext uri="{FF2B5EF4-FFF2-40B4-BE49-F238E27FC236}">
                  <a16:creationId xmlns:a16="http://schemas.microsoft.com/office/drawing/2014/main" id="{E58E9A88-0848-0993-BC94-ABD193299C85}"/>
                </a:ext>
              </a:extLst>
            </p:cNvPr>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568;p56">
              <a:extLst>
                <a:ext uri="{FF2B5EF4-FFF2-40B4-BE49-F238E27FC236}">
                  <a16:creationId xmlns:a16="http://schemas.microsoft.com/office/drawing/2014/main" id="{79F2CA04-DC62-FFEE-A380-F2D91EEDB814}"/>
                </a:ext>
              </a:extLst>
            </p:cNvPr>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569;p56">
              <a:extLst>
                <a:ext uri="{FF2B5EF4-FFF2-40B4-BE49-F238E27FC236}">
                  <a16:creationId xmlns:a16="http://schemas.microsoft.com/office/drawing/2014/main" id="{F6624707-6019-F2FF-05BD-CC2DE2ED5E6A}"/>
                </a:ext>
              </a:extLst>
            </p:cNvPr>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570;p56">
              <a:extLst>
                <a:ext uri="{FF2B5EF4-FFF2-40B4-BE49-F238E27FC236}">
                  <a16:creationId xmlns:a16="http://schemas.microsoft.com/office/drawing/2014/main" id="{53D0166C-5E58-D83A-CAAF-3A670B1E6722}"/>
                </a:ext>
              </a:extLst>
            </p:cNvPr>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571;p56">
              <a:extLst>
                <a:ext uri="{FF2B5EF4-FFF2-40B4-BE49-F238E27FC236}">
                  <a16:creationId xmlns:a16="http://schemas.microsoft.com/office/drawing/2014/main" id="{1793C3A4-E6E5-43CA-E6A3-9D20BF282552}"/>
                </a:ext>
              </a:extLst>
            </p:cNvPr>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572;p56">
              <a:extLst>
                <a:ext uri="{FF2B5EF4-FFF2-40B4-BE49-F238E27FC236}">
                  <a16:creationId xmlns:a16="http://schemas.microsoft.com/office/drawing/2014/main" id="{004FA03B-608C-C88D-79D3-37C2801D0497}"/>
                </a:ext>
              </a:extLst>
            </p:cNvPr>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573;p56">
              <a:extLst>
                <a:ext uri="{FF2B5EF4-FFF2-40B4-BE49-F238E27FC236}">
                  <a16:creationId xmlns:a16="http://schemas.microsoft.com/office/drawing/2014/main" id="{C9DD3728-3EA2-7FCC-7354-3D37F146060F}"/>
                </a:ext>
              </a:extLst>
            </p:cNvPr>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574;p56">
              <a:extLst>
                <a:ext uri="{FF2B5EF4-FFF2-40B4-BE49-F238E27FC236}">
                  <a16:creationId xmlns:a16="http://schemas.microsoft.com/office/drawing/2014/main" id="{D8FA6A91-AF2D-34E4-F530-14BC71B1B9C5}"/>
                </a:ext>
              </a:extLst>
            </p:cNvPr>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575;p56">
              <a:extLst>
                <a:ext uri="{FF2B5EF4-FFF2-40B4-BE49-F238E27FC236}">
                  <a16:creationId xmlns:a16="http://schemas.microsoft.com/office/drawing/2014/main" id="{CF4161DA-A01D-9F6D-B4A2-FEEB7F1A3E19}"/>
                </a:ext>
              </a:extLst>
            </p:cNvPr>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576;p56">
              <a:extLst>
                <a:ext uri="{FF2B5EF4-FFF2-40B4-BE49-F238E27FC236}">
                  <a16:creationId xmlns:a16="http://schemas.microsoft.com/office/drawing/2014/main" id="{F8B82A21-9896-D85D-7017-1B3FB58843F0}"/>
                </a:ext>
              </a:extLst>
            </p:cNvPr>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577;p56">
              <a:extLst>
                <a:ext uri="{FF2B5EF4-FFF2-40B4-BE49-F238E27FC236}">
                  <a16:creationId xmlns:a16="http://schemas.microsoft.com/office/drawing/2014/main" id="{DB552FE3-04CC-DA53-49FE-CCAFE79107B0}"/>
                </a:ext>
              </a:extLst>
            </p:cNvPr>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78;p56">
              <a:extLst>
                <a:ext uri="{FF2B5EF4-FFF2-40B4-BE49-F238E27FC236}">
                  <a16:creationId xmlns:a16="http://schemas.microsoft.com/office/drawing/2014/main" id="{101B576B-416C-FDE8-1E86-29253093F352}"/>
                </a:ext>
              </a:extLst>
            </p:cNvPr>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79;p56">
              <a:extLst>
                <a:ext uri="{FF2B5EF4-FFF2-40B4-BE49-F238E27FC236}">
                  <a16:creationId xmlns:a16="http://schemas.microsoft.com/office/drawing/2014/main" id="{715F1555-9293-5A96-56CA-F428695D05E1}"/>
                </a:ext>
              </a:extLst>
            </p:cNvPr>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80;p56">
              <a:extLst>
                <a:ext uri="{FF2B5EF4-FFF2-40B4-BE49-F238E27FC236}">
                  <a16:creationId xmlns:a16="http://schemas.microsoft.com/office/drawing/2014/main" id="{1C27F355-2494-7134-5426-DFC20A58238B}"/>
                </a:ext>
              </a:extLst>
            </p:cNvPr>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81;p56">
              <a:extLst>
                <a:ext uri="{FF2B5EF4-FFF2-40B4-BE49-F238E27FC236}">
                  <a16:creationId xmlns:a16="http://schemas.microsoft.com/office/drawing/2014/main" id="{9A0AEEBD-DC46-638F-2424-FB4A2366F434}"/>
                </a:ext>
              </a:extLst>
            </p:cNvPr>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82;p56">
              <a:extLst>
                <a:ext uri="{FF2B5EF4-FFF2-40B4-BE49-F238E27FC236}">
                  <a16:creationId xmlns:a16="http://schemas.microsoft.com/office/drawing/2014/main" id="{7BCFF00D-4372-5AE8-9D57-CE6BBCC047F0}"/>
                </a:ext>
              </a:extLst>
            </p:cNvPr>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83;p56">
              <a:extLst>
                <a:ext uri="{FF2B5EF4-FFF2-40B4-BE49-F238E27FC236}">
                  <a16:creationId xmlns:a16="http://schemas.microsoft.com/office/drawing/2014/main" id="{8BA8B641-D84C-B3A4-A9BE-2FE345E8E7B4}"/>
                </a:ext>
              </a:extLst>
            </p:cNvPr>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84;p56">
              <a:extLst>
                <a:ext uri="{FF2B5EF4-FFF2-40B4-BE49-F238E27FC236}">
                  <a16:creationId xmlns:a16="http://schemas.microsoft.com/office/drawing/2014/main" id="{6D9FD8F7-FB24-998D-FE8C-908156C3B193}"/>
                </a:ext>
              </a:extLst>
            </p:cNvPr>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85;p56">
              <a:extLst>
                <a:ext uri="{FF2B5EF4-FFF2-40B4-BE49-F238E27FC236}">
                  <a16:creationId xmlns:a16="http://schemas.microsoft.com/office/drawing/2014/main" id="{7375A84B-936E-4FE0-1759-C749737E3674}"/>
                </a:ext>
              </a:extLst>
            </p:cNvPr>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6;p56">
              <a:extLst>
                <a:ext uri="{FF2B5EF4-FFF2-40B4-BE49-F238E27FC236}">
                  <a16:creationId xmlns:a16="http://schemas.microsoft.com/office/drawing/2014/main" id="{BAB03E36-D750-5417-797D-D4EC443F21AA}"/>
                </a:ext>
              </a:extLst>
            </p:cNvPr>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87;p56">
              <a:extLst>
                <a:ext uri="{FF2B5EF4-FFF2-40B4-BE49-F238E27FC236}">
                  <a16:creationId xmlns:a16="http://schemas.microsoft.com/office/drawing/2014/main" id="{19A2DB65-7C1A-BCA8-BB4D-EC0DB9D3D82C}"/>
                </a:ext>
              </a:extLst>
            </p:cNvPr>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588;p56">
              <a:extLst>
                <a:ext uri="{FF2B5EF4-FFF2-40B4-BE49-F238E27FC236}">
                  <a16:creationId xmlns:a16="http://schemas.microsoft.com/office/drawing/2014/main" id="{18D05C2C-FB92-1344-68B7-F6274C667314}"/>
                </a:ext>
              </a:extLst>
            </p:cNvPr>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589;p56">
              <a:extLst>
                <a:ext uri="{FF2B5EF4-FFF2-40B4-BE49-F238E27FC236}">
                  <a16:creationId xmlns:a16="http://schemas.microsoft.com/office/drawing/2014/main" id="{A1751AC8-5AF3-3B6E-D228-E81551E8B67E}"/>
                </a:ext>
              </a:extLst>
            </p:cNvPr>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590;p56">
              <a:extLst>
                <a:ext uri="{FF2B5EF4-FFF2-40B4-BE49-F238E27FC236}">
                  <a16:creationId xmlns:a16="http://schemas.microsoft.com/office/drawing/2014/main" id="{128F4480-8981-9F1B-A332-495D31DAB314}"/>
                </a:ext>
              </a:extLst>
            </p:cNvPr>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591;p56">
              <a:extLst>
                <a:ext uri="{FF2B5EF4-FFF2-40B4-BE49-F238E27FC236}">
                  <a16:creationId xmlns:a16="http://schemas.microsoft.com/office/drawing/2014/main" id="{82017FDD-FB9C-CA02-3660-594F87C34C85}"/>
                </a:ext>
              </a:extLst>
            </p:cNvPr>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592;p56">
              <a:extLst>
                <a:ext uri="{FF2B5EF4-FFF2-40B4-BE49-F238E27FC236}">
                  <a16:creationId xmlns:a16="http://schemas.microsoft.com/office/drawing/2014/main" id="{F10E6DDC-63B0-DE68-2C34-CAF5836E825D}"/>
                </a:ext>
              </a:extLst>
            </p:cNvPr>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593;p56">
              <a:extLst>
                <a:ext uri="{FF2B5EF4-FFF2-40B4-BE49-F238E27FC236}">
                  <a16:creationId xmlns:a16="http://schemas.microsoft.com/office/drawing/2014/main" id="{B8D6E398-EB9A-C7BE-F5E9-BAC8B8A5F433}"/>
                </a:ext>
              </a:extLst>
            </p:cNvPr>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594;p56">
              <a:extLst>
                <a:ext uri="{FF2B5EF4-FFF2-40B4-BE49-F238E27FC236}">
                  <a16:creationId xmlns:a16="http://schemas.microsoft.com/office/drawing/2014/main" id="{9AC93B1C-ECCC-B4D0-3D2B-A8C14B43698B}"/>
                </a:ext>
              </a:extLst>
            </p:cNvPr>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595;p56">
              <a:extLst>
                <a:ext uri="{FF2B5EF4-FFF2-40B4-BE49-F238E27FC236}">
                  <a16:creationId xmlns:a16="http://schemas.microsoft.com/office/drawing/2014/main" id="{A8FF8B92-A44E-2414-3EE5-A119286DF525}"/>
                </a:ext>
              </a:extLst>
            </p:cNvPr>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596;p56">
              <a:extLst>
                <a:ext uri="{FF2B5EF4-FFF2-40B4-BE49-F238E27FC236}">
                  <a16:creationId xmlns:a16="http://schemas.microsoft.com/office/drawing/2014/main" id="{5C92EDD7-6562-7E58-945B-9DAB0366652C}"/>
                </a:ext>
              </a:extLst>
            </p:cNvPr>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597;p56">
              <a:extLst>
                <a:ext uri="{FF2B5EF4-FFF2-40B4-BE49-F238E27FC236}">
                  <a16:creationId xmlns:a16="http://schemas.microsoft.com/office/drawing/2014/main" id="{9D9371EE-D220-2171-1974-9C01CC272E79}"/>
                </a:ext>
              </a:extLst>
            </p:cNvPr>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598;p56">
              <a:extLst>
                <a:ext uri="{FF2B5EF4-FFF2-40B4-BE49-F238E27FC236}">
                  <a16:creationId xmlns:a16="http://schemas.microsoft.com/office/drawing/2014/main" id="{07BF5538-A46E-E456-2E49-40E0B69FC8B4}"/>
                </a:ext>
              </a:extLst>
            </p:cNvPr>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599;p56">
              <a:extLst>
                <a:ext uri="{FF2B5EF4-FFF2-40B4-BE49-F238E27FC236}">
                  <a16:creationId xmlns:a16="http://schemas.microsoft.com/office/drawing/2014/main" id="{5D4BCF3F-9988-43A0-0268-693C92C9DE27}"/>
                </a:ext>
              </a:extLst>
            </p:cNvPr>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600;p56">
              <a:extLst>
                <a:ext uri="{FF2B5EF4-FFF2-40B4-BE49-F238E27FC236}">
                  <a16:creationId xmlns:a16="http://schemas.microsoft.com/office/drawing/2014/main" id="{240071F3-2633-A8BB-86B1-E82134CD0E7C}"/>
                </a:ext>
              </a:extLst>
            </p:cNvPr>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601;p56">
              <a:extLst>
                <a:ext uri="{FF2B5EF4-FFF2-40B4-BE49-F238E27FC236}">
                  <a16:creationId xmlns:a16="http://schemas.microsoft.com/office/drawing/2014/main" id="{D085DCB4-BBEC-A886-9C53-4ADBD25936CA}"/>
                </a:ext>
              </a:extLst>
            </p:cNvPr>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602;p56">
              <a:extLst>
                <a:ext uri="{FF2B5EF4-FFF2-40B4-BE49-F238E27FC236}">
                  <a16:creationId xmlns:a16="http://schemas.microsoft.com/office/drawing/2014/main" id="{DA4B57D1-6381-7D6C-9F2E-4B754F7A2693}"/>
                </a:ext>
              </a:extLst>
            </p:cNvPr>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603;p56">
              <a:extLst>
                <a:ext uri="{FF2B5EF4-FFF2-40B4-BE49-F238E27FC236}">
                  <a16:creationId xmlns:a16="http://schemas.microsoft.com/office/drawing/2014/main" id="{D81B60D9-B0C0-D662-A1D0-BEE8EFA0BAC2}"/>
                </a:ext>
              </a:extLst>
            </p:cNvPr>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604;p56">
              <a:extLst>
                <a:ext uri="{FF2B5EF4-FFF2-40B4-BE49-F238E27FC236}">
                  <a16:creationId xmlns:a16="http://schemas.microsoft.com/office/drawing/2014/main" id="{A4EC16CC-627B-9FFF-B934-0D9A4B8454F2}"/>
                </a:ext>
              </a:extLst>
            </p:cNvPr>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605;p56">
              <a:extLst>
                <a:ext uri="{FF2B5EF4-FFF2-40B4-BE49-F238E27FC236}">
                  <a16:creationId xmlns:a16="http://schemas.microsoft.com/office/drawing/2014/main" id="{E5DA232E-6DB9-28F7-F197-340380C4A785}"/>
                </a:ext>
              </a:extLst>
            </p:cNvPr>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606;p56">
              <a:extLst>
                <a:ext uri="{FF2B5EF4-FFF2-40B4-BE49-F238E27FC236}">
                  <a16:creationId xmlns:a16="http://schemas.microsoft.com/office/drawing/2014/main" id="{F7333A92-023C-ED95-CDC9-D46C128F5C71}"/>
                </a:ext>
              </a:extLst>
            </p:cNvPr>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607;p56">
              <a:extLst>
                <a:ext uri="{FF2B5EF4-FFF2-40B4-BE49-F238E27FC236}">
                  <a16:creationId xmlns:a16="http://schemas.microsoft.com/office/drawing/2014/main" id="{D026A106-AD85-A029-EA21-A803BB4FDE35}"/>
                </a:ext>
              </a:extLst>
            </p:cNvPr>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608;p56">
              <a:extLst>
                <a:ext uri="{FF2B5EF4-FFF2-40B4-BE49-F238E27FC236}">
                  <a16:creationId xmlns:a16="http://schemas.microsoft.com/office/drawing/2014/main" id="{27DC9468-D748-A9A4-562F-BF381D325E0C}"/>
                </a:ext>
              </a:extLst>
            </p:cNvPr>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609;p56">
              <a:extLst>
                <a:ext uri="{FF2B5EF4-FFF2-40B4-BE49-F238E27FC236}">
                  <a16:creationId xmlns:a16="http://schemas.microsoft.com/office/drawing/2014/main" id="{315597F1-7F63-9994-7B89-DECF7D2E365D}"/>
                </a:ext>
              </a:extLst>
            </p:cNvPr>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610;p56">
              <a:extLst>
                <a:ext uri="{FF2B5EF4-FFF2-40B4-BE49-F238E27FC236}">
                  <a16:creationId xmlns:a16="http://schemas.microsoft.com/office/drawing/2014/main" id="{48CC8F80-7568-A03C-B700-5AB4967E2939}"/>
                </a:ext>
              </a:extLst>
            </p:cNvPr>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611;p56">
              <a:extLst>
                <a:ext uri="{FF2B5EF4-FFF2-40B4-BE49-F238E27FC236}">
                  <a16:creationId xmlns:a16="http://schemas.microsoft.com/office/drawing/2014/main" id="{073A9EE0-3825-732C-C274-EF81BD82809B}"/>
                </a:ext>
              </a:extLst>
            </p:cNvPr>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612;p56">
              <a:extLst>
                <a:ext uri="{FF2B5EF4-FFF2-40B4-BE49-F238E27FC236}">
                  <a16:creationId xmlns:a16="http://schemas.microsoft.com/office/drawing/2014/main" id="{E1AA9B91-ECF0-02D0-8E93-6B9FBBD996C7}"/>
                </a:ext>
              </a:extLst>
            </p:cNvPr>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613;p56">
              <a:extLst>
                <a:ext uri="{FF2B5EF4-FFF2-40B4-BE49-F238E27FC236}">
                  <a16:creationId xmlns:a16="http://schemas.microsoft.com/office/drawing/2014/main" id="{BDF3C1EC-7650-9793-F5BF-30F2CA48C725}"/>
                </a:ext>
              </a:extLst>
            </p:cNvPr>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614;p56">
              <a:extLst>
                <a:ext uri="{FF2B5EF4-FFF2-40B4-BE49-F238E27FC236}">
                  <a16:creationId xmlns:a16="http://schemas.microsoft.com/office/drawing/2014/main" id="{3AC9FE41-72E1-12AF-22F4-6604E934D389}"/>
                </a:ext>
              </a:extLst>
            </p:cNvPr>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615;p56">
              <a:extLst>
                <a:ext uri="{FF2B5EF4-FFF2-40B4-BE49-F238E27FC236}">
                  <a16:creationId xmlns:a16="http://schemas.microsoft.com/office/drawing/2014/main" id="{141B22E6-B16B-6F91-4D9E-3278ABD971FC}"/>
                </a:ext>
              </a:extLst>
            </p:cNvPr>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616;p56">
              <a:extLst>
                <a:ext uri="{FF2B5EF4-FFF2-40B4-BE49-F238E27FC236}">
                  <a16:creationId xmlns:a16="http://schemas.microsoft.com/office/drawing/2014/main" id="{7B7E6BD8-973D-A579-0425-96A5B50029D1}"/>
                </a:ext>
              </a:extLst>
            </p:cNvPr>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617;p56">
              <a:extLst>
                <a:ext uri="{FF2B5EF4-FFF2-40B4-BE49-F238E27FC236}">
                  <a16:creationId xmlns:a16="http://schemas.microsoft.com/office/drawing/2014/main" id="{472DFECE-4686-E498-4FA4-5A8139D5A4AA}"/>
                </a:ext>
              </a:extLst>
            </p:cNvPr>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618;p56">
              <a:extLst>
                <a:ext uri="{FF2B5EF4-FFF2-40B4-BE49-F238E27FC236}">
                  <a16:creationId xmlns:a16="http://schemas.microsoft.com/office/drawing/2014/main" id="{6E132650-382D-5DD5-D5ED-F57DA63B64CB}"/>
                </a:ext>
              </a:extLst>
            </p:cNvPr>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619;p56">
              <a:extLst>
                <a:ext uri="{FF2B5EF4-FFF2-40B4-BE49-F238E27FC236}">
                  <a16:creationId xmlns:a16="http://schemas.microsoft.com/office/drawing/2014/main" id="{B54B8C0E-FFD4-0DFE-1009-64797815F4DD}"/>
                </a:ext>
              </a:extLst>
            </p:cNvPr>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620;p56">
              <a:extLst>
                <a:ext uri="{FF2B5EF4-FFF2-40B4-BE49-F238E27FC236}">
                  <a16:creationId xmlns:a16="http://schemas.microsoft.com/office/drawing/2014/main" id="{6178AA14-3BF3-BF66-93B8-549F15C84ED8}"/>
                </a:ext>
              </a:extLst>
            </p:cNvPr>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621;p56">
              <a:extLst>
                <a:ext uri="{FF2B5EF4-FFF2-40B4-BE49-F238E27FC236}">
                  <a16:creationId xmlns:a16="http://schemas.microsoft.com/office/drawing/2014/main" id="{DAE2569B-CC5A-6669-7A3F-8CEEED4E6ABF}"/>
                </a:ext>
              </a:extLst>
            </p:cNvPr>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622;p56">
              <a:extLst>
                <a:ext uri="{FF2B5EF4-FFF2-40B4-BE49-F238E27FC236}">
                  <a16:creationId xmlns:a16="http://schemas.microsoft.com/office/drawing/2014/main" id="{8E4E382A-5F01-5735-E8D8-D72E0715A919}"/>
                </a:ext>
              </a:extLst>
            </p:cNvPr>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623;p56">
              <a:extLst>
                <a:ext uri="{FF2B5EF4-FFF2-40B4-BE49-F238E27FC236}">
                  <a16:creationId xmlns:a16="http://schemas.microsoft.com/office/drawing/2014/main" id="{0557A155-9EB4-5E76-6DA7-7E8DC704BFC4}"/>
                </a:ext>
              </a:extLst>
            </p:cNvPr>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624;p56">
              <a:extLst>
                <a:ext uri="{FF2B5EF4-FFF2-40B4-BE49-F238E27FC236}">
                  <a16:creationId xmlns:a16="http://schemas.microsoft.com/office/drawing/2014/main" id="{BE32B21A-90BA-4002-AB24-9124C6095692}"/>
                </a:ext>
              </a:extLst>
            </p:cNvPr>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625;p56">
              <a:extLst>
                <a:ext uri="{FF2B5EF4-FFF2-40B4-BE49-F238E27FC236}">
                  <a16:creationId xmlns:a16="http://schemas.microsoft.com/office/drawing/2014/main" id="{8C7D31C2-A7BF-DB7F-BE86-CE1975573875}"/>
                </a:ext>
              </a:extLst>
            </p:cNvPr>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626;p56">
              <a:extLst>
                <a:ext uri="{FF2B5EF4-FFF2-40B4-BE49-F238E27FC236}">
                  <a16:creationId xmlns:a16="http://schemas.microsoft.com/office/drawing/2014/main" id="{37A17556-4D19-E175-CA54-1ED76886EFC2}"/>
                </a:ext>
              </a:extLst>
            </p:cNvPr>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627;p56">
              <a:extLst>
                <a:ext uri="{FF2B5EF4-FFF2-40B4-BE49-F238E27FC236}">
                  <a16:creationId xmlns:a16="http://schemas.microsoft.com/office/drawing/2014/main" id="{41F03F2D-C49C-9C7D-319D-AC280875C5A2}"/>
                </a:ext>
              </a:extLst>
            </p:cNvPr>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3628;p56">
              <a:extLst>
                <a:ext uri="{FF2B5EF4-FFF2-40B4-BE49-F238E27FC236}">
                  <a16:creationId xmlns:a16="http://schemas.microsoft.com/office/drawing/2014/main" id="{90F6C0CE-26A3-C88F-8A08-E1A2FC6BB0E2}"/>
                </a:ext>
              </a:extLst>
            </p:cNvPr>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3629;p56">
              <a:extLst>
                <a:ext uri="{FF2B5EF4-FFF2-40B4-BE49-F238E27FC236}">
                  <a16:creationId xmlns:a16="http://schemas.microsoft.com/office/drawing/2014/main" id="{2C12BDFA-9A8E-4429-D455-0798472DB8AC}"/>
                </a:ext>
              </a:extLst>
            </p:cNvPr>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3630;p56">
              <a:extLst>
                <a:ext uri="{FF2B5EF4-FFF2-40B4-BE49-F238E27FC236}">
                  <a16:creationId xmlns:a16="http://schemas.microsoft.com/office/drawing/2014/main" id="{FB851101-6F0C-3D55-7C50-A1F6D5993897}"/>
                </a:ext>
              </a:extLst>
            </p:cNvPr>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3631;p56">
              <a:extLst>
                <a:ext uri="{FF2B5EF4-FFF2-40B4-BE49-F238E27FC236}">
                  <a16:creationId xmlns:a16="http://schemas.microsoft.com/office/drawing/2014/main" id="{C9131721-59E7-4265-FEB0-0734B24F4B8D}"/>
                </a:ext>
              </a:extLst>
            </p:cNvPr>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3632;p56">
              <a:extLst>
                <a:ext uri="{FF2B5EF4-FFF2-40B4-BE49-F238E27FC236}">
                  <a16:creationId xmlns:a16="http://schemas.microsoft.com/office/drawing/2014/main" id="{C58FE8DE-5AD5-61F1-E6FB-39E90C55CE6B}"/>
                </a:ext>
              </a:extLst>
            </p:cNvPr>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3633;p56">
              <a:extLst>
                <a:ext uri="{FF2B5EF4-FFF2-40B4-BE49-F238E27FC236}">
                  <a16:creationId xmlns:a16="http://schemas.microsoft.com/office/drawing/2014/main" id="{DB818757-E58D-B5F8-5888-14DF20EE12F0}"/>
                </a:ext>
              </a:extLst>
            </p:cNvPr>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3634;p56">
              <a:extLst>
                <a:ext uri="{FF2B5EF4-FFF2-40B4-BE49-F238E27FC236}">
                  <a16:creationId xmlns:a16="http://schemas.microsoft.com/office/drawing/2014/main" id="{98CE71D6-B093-04A9-0F0A-D43B05164C4D}"/>
                </a:ext>
              </a:extLst>
            </p:cNvPr>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3635;p56">
              <a:extLst>
                <a:ext uri="{FF2B5EF4-FFF2-40B4-BE49-F238E27FC236}">
                  <a16:creationId xmlns:a16="http://schemas.microsoft.com/office/drawing/2014/main" id="{763FEBD2-1405-4989-5183-6436909782B2}"/>
                </a:ext>
              </a:extLst>
            </p:cNvPr>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3636;p56">
              <a:extLst>
                <a:ext uri="{FF2B5EF4-FFF2-40B4-BE49-F238E27FC236}">
                  <a16:creationId xmlns:a16="http://schemas.microsoft.com/office/drawing/2014/main" id="{8909E24F-15E1-51CB-D343-09BDF557B8F6}"/>
                </a:ext>
              </a:extLst>
            </p:cNvPr>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3637;p56">
              <a:extLst>
                <a:ext uri="{FF2B5EF4-FFF2-40B4-BE49-F238E27FC236}">
                  <a16:creationId xmlns:a16="http://schemas.microsoft.com/office/drawing/2014/main" id="{EC0DCB3F-2D19-E07E-9D6B-384C2A9E4053}"/>
                </a:ext>
              </a:extLst>
            </p:cNvPr>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3638;p56">
              <a:extLst>
                <a:ext uri="{FF2B5EF4-FFF2-40B4-BE49-F238E27FC236}">
                  <a16:creationId xmlns:a16="http://schemas.microsoft.com/office/drawing/2014/main" id="{56A89C21-1F9F-6161-4812-4A4A6AC74993}"/>
                </a:ext>
              </a:extLst>
            </p:cNvPr>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3639;p56">
              <a:extLst>
                <a:ext uri="{FF2B5EF4-FFF2-40B4-BE49-F238E27FC236}">
                  <a16:creationId xmlns:a16="http://schemas.microsoft.com/office/drawing/2014/main" id="{03FC0AA0-6071-55DB-7B49-4B6FFAAFA263}"/>
                </a:ext>
              </a:extLst>
            </p:cNvPr>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3640;p56">
              <a:extLst>
                <a:ext uri="{FF2B5EF4-FFF2-40B4-BE49-F238E27FC236}">
                  <a16:creationId xmlns:a16="http://schemas.microsoft.com/office/drawing/2014/main" id="{D7C78206-72CD-414E-D15B-0F63C4658335}"/>
                </a:ext>
              </a:extLst>
            </p:cNvPr>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3641;p56">
              <a:extLst>
                <a:ext uri="{FF2B5EF4-FFF2-40B4-BE49-F238E27FC236}">
                  <a16:creationId xmlns:a16="http://schemas.microsoft.com/office/drawing/2014/main" id="{A77FBC2D-0723-7C94-521A-E5F58277716B}"/>
                </a:ext>
              </a:extLst>
            </p:cNvPr>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3642;p56">
              <a:extLst>
                <a:ext uri="{FF2B5EF4-FFF2-40B4-BE49-F238E27FC236}">
                  <a16:creationId xmlns:a16="http://schemas.microsoft.com/office/drawing/2014/main" id="{AC4FAEAD-423D-2065-FF3B-714E847D7B9C}"/>
                </a:ext>
              </a:extLst>
            </p:cNvPr>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3643;p56">
              <a:extLst>
                <a:ext uri="{FF2B5EF4-FFF2-40B4-BE49-F238E27FC236}">
                  <a16:creationId xmlns:a16="http://schemas.microsoft.com/office/drawing/2014/main" id="{A4EF3AE4-D343-C1C1-5B2F-9F7059E57638}"/>
                </a:ext>
              </a:extLst>
            </p:cNvPr>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3644;p56">
              <a:extLst>
                <a:ext uri="{FF2B5EF4-FFF2-40B4-BE49-F238E27FC236}">
                  <a16:creationId xmlns:a16="http://schemas.microsoft.com/office/drawing/2014/main" id="{9B933B80-5104-32FF-5F54-43D0B16DB5B9}"/>
                </a:ext>
              </a:extLst>
            </p:cNvPr>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3645;p56">
              <a:extLst>
                <a:ext uri="{FF2B5EF4-FFF2-40B4-BE49-F238E27FC236}">
                  <a16:creationId xmlns:a16="http://schemas.microsoft.com/office/drawing/2014/main" id="{0A936E75-4A8C-265C-185A-51A116430CA0}"/>
                </a:ext>
              </a:extLst>
            </p:cNvPr>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3646;p56">
              <a:extLst>
                <a:ext uri="{FF2B5EF4-FFF2-40B4-BE49-F238E27FC236}">
                  <a16:creationId xmlns:a16="http://schemas.microsoft.com/office/drawing/2014/main" id="{3314CF8B-1219-E354-E839-D29A63B11F73}"/>
                </a:ext>
              </a:extLst>
            </p:cNvPr>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3647;p56">
              <a:extLst>
                <a:ext uri="{FF2B5EF4-FFF2-40B4-BE49-F238E27FC236}">
                  <a16:creationId xmlns:a16="http://schemas.microsoft.com/office/drawing/2014/main" id="{50CD6D9C-2527-FDE4-8E5D-25D299E3833D}"/>
                </a:ext>
              </a:extLst>
            </p:cNvPr>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3648;p56">
              <a:extLst>
                <a:ext uri="{FF2B5EF4-FFF2-40B4-BE49-F238E27FC236}">
                  <a16:creationId xmlns:a16="http://schemas.microsoft.com/office/drawing/2014/main" id="{88C6B6E5-F395-1585-FAFF-A9FBD001F120}"/>
                </a:ext>
              </a:extLst>
            </p:cNvPr>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3649;p56">
              <a:extLst>
                <a:ext uri="{FF2B5EF4-FFF2-40B4-BE49-F238E27FC236}">
                  <a16:creationId xmlns:a16="http://schemas.microsoft.com/office/drawing/2014/main" id="{F8CFBFD1-C03A-660A-EDF6-45090269B623}"/>
                </a:ext>
              </a:extLst>
            </p:cNvPr>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3650;p56">
              <a:extLst>
                <a:ext uri="{FF2B5EF4-FFF2-40B4-BE49-F238E27FC236}">
                  <a16:creationId xmlns:a16="http://schemas.microsoft.com/office/drawing/2014/main" id="{FF065102-D058-284C-F49D-575A2CD60DA1}"/>
                </a:ext>
              </a:extLst>
            </p:cNvPr>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3651;p56">
              <a:extLst>
                <a:ext uri="{FF2B5EF4-FFF2-40B4-BE49-F238E27FC236}">
                  <a16:creationId xmlns:a16="http://schemas.microsoft.com/office/drawing/2014/main" id="{AAF89DE2-15D1-9236-9338-B070B18A4BB0}"/>
                </a:ext>
              </a:extLst>
            </p:cNvPr>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3652;p56">
              <a:extLst>
                <a:ext uri="{FF2B5EF4-FFF2-40B4-BE49-F238E27FC236}">
                  <a16:creationId xmlns:a16="http://schemas.microsoft.com/office/drawing/2014/main" id="{12A9424F-E0B7-C858-9524-4F2DACA2B634}"/>
                </a:ext>
              </a:extLst>
            </p:cNvPr>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3653;p56">
              <a:extLst>
                <a:ext uri="{FF2B5EF4-FFF2-40B4-BE49-F238E27FC236}">
                  <a16:creationId xmlns:a16="http://schemas.microsoft.com/office/drawing/2014/main" id="{5D78DC5C-195B-188C-4041-71BCC9DC42B4}"/>
                </a:ext>
              </a:extLst>
            </p:cNvPr>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3654;p56">
              <a:extLst>
                <a:ext uri="{FF2B5EF4-FFF2-40B4-BE49-F238E27FC236}">
                  <a16:creationId xmlns:a16="http://schemas.microsoft.com/office/drawing/2014/main" id="{0686E3FD-3160-4A36-FCBC-C187F0708FCA}"/>
                </a:ext>
              </a:extLst>
            </p:cNvPr>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3655;p56">
              <a:extLst>
                <a:ext uri="{FF2B5EF4-FFF2-40B4-BE49-F238E27FC236}">
                  <a16:creationId xmlns:a16="http://schemas.microsoft.com/office/drawing/2014/main" id="{E4872922-3B68-8DE2-316A-7A4919653157}"/>
                </a:ext>
              </a:extLst>
            </p:cNvPr>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3656;p56">
              <a:extLst>
                <a:ext uri="{FF2B5EF4-FFF2-40B4-BE49-F238E27FC236}">
                  <a16:creationId xmlns:a16="http://schemas.microsoft.com/office/drawing/2014/main" id="{185EA7E4-C16E-D95B-077B-7418EEB7CFA1}"/>
                </a:ext>
              </a:extLst>
            </p:cNvPr>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3657;p56">
              <a:extLst>
                <a:ext uri="{FF2B5EF4-FFF2-40B4-BE49-F238E27FC236}">
                  <a16:creationId xmlns:a16="http://schemas.microsoft.com/office/drawing/2014/main" id="{B202B293-B387-8C90-533F-D22A43481FCA}"/>
                </a:ext>
              </a:extLst>
            </p:cNvPr>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3658;p56">
              <a:extLst>
                <a:ext uri="{FF2B5EF4-FFF2-40B4-BE49-F238E27FC236}">
                  <a16:creationId xmlns:a16="http://schemas.microsoft.com/office/drawing/2014/main" id="{914AE492-AB35-29DE-060F-05A3B1FA9909}"/>
                </a:ext>
              </a:extLst>
            </p:cNvPr>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3659;p56">
              <a:extLst>
                <a:ext uri="{FF2B5EF4-FFF2-40B4-BE49-F238E27FC236}">
                  <a16:creationId xmlns:a16="http://schemas.microsoft.com/office/drawing/2014/main" id="{55EE9C98-C648-9004-7DB5-07A2BFCA7BE1}"/>
                </a:ext>
              </a:extLst>
            </p:cNvPr>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3660;p56">
              <a:extLst>
                <a:ext uri="{FF2B5EF4-FFF2-40B4-BE49-F238E27FC236}">
                  <a16:creationId xmlns:a16="http://schemas.microsoft.com/office/drawing/2014/main" id="{0DBAE442-DB0E-7CA4-CD64-D7DACAFCF398}"/>
                </a:ext>
              </a:extLst>
            </p:cNvPr>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3661;p56">
              <a:extLst>
                <a:ext uri="{FF2B5EF4-FFF2-40B4-BE49-F238E27FC236}">
                  <a16:creationId xmlns:a16="http://schemas.microsoft.com/office/drawing/2014/main" id="{C9DCE08D-C0CE-A775-CEAB-174E07F03DDA}"/>
                </a:ext>
              </a:extLst>
            </p:cNvPr>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3662;p56">
              <a:extLst>
                <a:ext uri="{FF2B5EF4-FFF2-40B4-BE49-F238E27FC236}">
                  <a16:creationId xmlns:a16="http://schemas.microsoft.com/office/drawing/2014/main" id="{4E330CEC-F532-F999-F273-94EDE551AAEC}"/>
                </a:ext>
              </a:extLst>
            </p:cNvPr>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3663;p56">
              <a:extLst>
                <a:ext uri="{FF2B5EF4-FFF2-40B4-BE49-F238E27FC236}">
                  <a16:creationId xmlns:a16="http://schemas.microsoft.com/office/drawing/2014/main" id="{3323212A-313C-D936-89B8-BB27A8DD59D5}"/>
                </a:ext>
              </a:extLst>
            </p:cNvPr>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3664;p56">
              <a:extLst>
                <a:ext uri="{FF2B5EF4-FFF2-40B4-BE49-F238E27FC236}">
                  <a16:creationId xmlns:a16="http://schemas.microsoft.com/office/drawing/2014/main" id="{90BB1684-E5B3-437B-76F5-62A332E1B77F}"/>
                </a:ext>
              </a:extLst>
            </p:cNvPr>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3665;p56">
              <a:extLst>
                <a:ext uri="{FF2B5EF4-FFF2-40B4-BE49-F238E27FC236}">
                  <a16:creationId xmlns:a16="http://schemas.microsoft.com/office/drawing/2014/main" id="{09C1B6BE-A63D-E047-850C-B242B7609CB3}"/>
                </a:ext>
              </a:extLst>
            </p:cNvPr>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3666;p56">
              <a:extLst>
                <a:ext uri="{FF2B5EF4-FFF2-40B4-BE49-F238E27FC236}">
                  <a16:creationId xmlns:a16="http://schemas.microsoft.com/office/drawing/2014/main" id="{81EC0E1B-3077-FE07-AA26-E7B19CD06706}"/>
                </a:ext>
              </a:extLst>
            </p:cNvPr>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3667;p56">
              <a:extLst>
                <a:ext uri="{FF2B5EF4-FFF2-40B4-BE49-F238E27FC236}">
                  <a16:creationId xmlns:a16="http://schemas.microsoft.com/office/drawing/2014/main" id="{0331F708-C584-0370-C95B-3DD3F575FB24}"/>
                </a:ext>
              </a:extLst>
            </p:cNvPr>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3668;p56">
              <a:extLst>
                <a:ext uri="{FF2B5EF4-FFF2-40B4-BE49-F238E27FC236}">
                  <a16:creationId xmlns:a16="http://schemas.microsoft.com/office/drawing/2014/main" id="{B79208CF-7C13-43DB-F2FB-008EA2BE9952}"/>
                </a:ext>
              </a:extLst>
            </p:cNvPr>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3669;p56">
              <a:extLst>
                <a:ext uri="{FF2B5EF4-FFF2-40B4-BE49-F238E27FC236}">
                  <a16:creationId xmlns:a16="http://schemas.microsoft.com/office/drawing/2014/main" id="{C5242702-85EA-9FB5-C469-B495865B86DA}"/>
                </a:ext>
              </a:extLst>
            </p:cNvPr>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3670;p56">
              <a:extLst>
                <a:ext uri="{FF2B5EF4-FFF2-40B4-BE49-F238E27FC236}">
                  <a16:creationId xmlns:a16="http://schemas.microsoft.com/office/drawing/2014/main" id="{3F3EF471-2084-F720-8AE5-D4AD270360EC}"/>
                </a:ext>
              </a:extLst>
            </p:cNvPr>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3671;p56">
              <a:extLst>
                <a:ext uri="{FF2B5EF4-FFF2-40B4-BE49-F238E27FC236}">
                  <a16:creationId xmlns:a16="http://schemas.microsoft.com/office/drawing/2014/main" id="{18A60C1E-04FA-3FE3-B2C9-ABC670E7F061}"/>
                </a:ext>
              </a:extLst>
            </p:cNvPr>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3672;p56">
              <a:extLst>
                <a:ext uri="{FF2B5EF4-FFF2-40B4-BE49-F238E27FC236}">
                  <a16:creationId xmlns:a16="http://schemas.microsoft.com/office/drawing/2014/main" id="{2B022DC8-457C-F863-D921-CB9FC581BE5B}"/>
                </a:ext>
              </a:extLst>
            </p:cNvPr>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3673;p56">
              <a:extLst>
                <a:ext uri="{FF2B5EF4-FFF2-40B4-BE49-F238E27FC236}">
                  <a16:creationId xmlns:a16="http://schemas.microsoft.com/office/drawing/2014/main" id="{88AFB17D-4CCE-1F72-F4C7-D7397B0DB4A0}"/>
                </a:ext>
              </a:extLst>
            </p:cNvPr>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3674;p56">
              <a:extLst>
                <a:ext uri="{FF2B5EF4-FFF2-40B4-BE49-F238E27FC236}">
                  <a16:creationId xmlns:a16="http://schemas.microsoft.com/office/drawing/2014/main" id="{02D79879-1D4B-F316-7928-EDC8863A5DBA}"/>
                </a:ext>
              </a:extLst>
            </p:cNvPr>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3675;p56">
              <a:extLst>
                <a:ext uri="{FF2B5EF4-FFF2-40B4-BE49-F238E27FC236}">
                  <a16:creationId xmlns:a16="http://schemas.microsoft.com/office/drawing/2014/main" id="{594EC299-1786-1937-9936-78D338B5AB96}"/>
                </a:ext>
              </a:extLst>
            </p:cNvPr>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3676;p56">
              <a:extLst>
                <a:ext uri="{FF2B5EF4-FFF2-40B4-BE49-F238E27FC236}">
                  <a16:creationId xmlns:a16="http://schemas.microsoft.com/office/drawing/2014/main" id="{45B6AEC9-64BA-B0DA-8FB8-40F4966C11AB}"/>
                </a:ext>
              </a:extLst>
            </p:cNvPr>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3677;p56">
              <a:extLst>
                <a:ext uri="{FF2B5EF4-FFF2-40B4-BE49-F238E27FC236}">
                  <a16:creationId xmlns:a16="http://schemas.microsoft.com/office/drawing/2014/main" id="{33C3BF38-3A6E-3A72-9B84-B6FF13D519FF}"/>
                </a:ext>
              </a:extLst>
            </p:cNvPr>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3678;p56">
              <a:extLst>
                <a:ext uri="{FF2B5EF4-FFF2-40B4-BE49-F238E27FC236}">
                  <a16:creationId xmlns:a16="http://schemas.microsoft.com/office/drawing/2014/main" id="{3D7B349E-9313-7441-B850-2329D7BC58D4}"/>
                </a:ext>
              </a:extLst>
            </p:cNvPr>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3679;p56">
              <a:extLst>
                <a:ext uri="{FF2B5EF4-FFF2-40B4-BE49-F238E27FC236}">
                  <a16:creationId xmlns:a16="http://schemas.microsoft.com/office/drawing/2014/main" id="{BC6D7C00-0C23-2A5C-5DBA-C3C5096B5E35}"/>
                </a:ext>
              </a:extLst>
            </p:cNvPr>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3680;p56">
              <a:extLst>
                <a:ext uri="{FF2B5EF4-FFF2-40B4-BE49-F238E27FC236}">
                  <a16:creationId xmlns:a16="http://schemas.microsoft.com/office/drawing/2014/main" id="{C81BFD2A-8FB6-CF52-1FF7-AAA83348C0B7}"/>
                </a:ext>
              </a:extLst>
            </p:cNvPr>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3681;p56">
              <a:extLst>
                <a:ext uri="{FF2B5EF4-FFF2-40B4-BE49-F238E27FC236}">
                  <a16:creationId xmlns:a16="http://schemas.microsoft.com/office/drawing/2014/main" id="{F2057096-84A5-F7F8-B9CF-DCF9BC27AD5F}"/>
                </a:ext>
              </a:extLst>
            </p:cNvPr>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3682;p56">
              <a:extLst>
                <a:ext uri="{FF2B5EF4-FFF2-40B4-BE49-F238E27FC236}">
                  <a16:creationId xmlns:a16="http://schemas.microsoft.com/office/drawing/2014/main" id="{7D3BF503-3346-7FC4-B87D-6D036F1623F5}"/>
                </a:ext>
              </a:extLst>
            </p:cNvPr>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3683;p56">
              <a:extLst>
                <a:ext uri="{FF2B5EF4-FFF2-40B4-BE49-F238E27FC236}">
                  <a16:creationId xmlns:a16="http://schemas.microsoft.com/office/drawing/2014/main" id="{40625053-0B56-B46D-8EFE-1D05918E0303}"/>
                </a:ext>
              </a:extLst>
            </p:cNvPr>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3684;p56">
              <a:extLst>
                <a:ext uri="{FF2B5EF4-FFF2-40B4-BE49-F238E27FC236}">
                  <a16:creationId xmlns:a16="http://schemas.microsoft.com/office/drawing/2014/main" id="{CE546EB0-902B-718F-3F22-51B7A3393793}"/>
                </a:ext>
              </a:extLst>
            </p:cNvPr>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3685;p56">
              <a:extLst>
                <a:ext uri="{FF2B5EF4-FFF2-40B4-BE49-F238E27FC236}">
                  <a16:creationId xmlns:a16="http://schemas.microsoft.com/office/drawing/2014/main" id="{D51D021E-AC29-E36A-C595-2941451A644C}"/>
                </a:ext>
              </a:extLst>
            </p:cNvPr>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3686;p56">
              <a:extLst>
                <a:ext uri="{FF2B5EF4-FFF2-40B4-BE49-F238E27FC236}">
                  <a16:creationId xmlns:a16="http://schemas.microsoft.com/office/drawing/2014/main" id="{97FDC972-1E89-B9B1-4CFC-AE1881D25B47}"/>
                </a:ext>
              </a:extLst>
            </p:cNvPr>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3687;p56">
              <a:extLst>
                <a:ext uri="{FF2B5EF4-FFF2-40B4-BE49-F238E27FC236}">
                  <a16:creationId xmlns:a16="http://schemas.microsoft.com/office/drawing/2014/main" id="{F41F9BE1-C79D-B2ED-C456-1EFC500329D7}"/>
                </a:ext>
              </a:extLst>
            </p:cNvPr>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3688;p56">
              <a:extLst>
                <a:ext uri="{FF2B5EF4-FFF2-40B4-BE49-F238E27FC236}">
                  <a16:creationId xmlns:a16="http://schemas.microsoft.com/office/drawing/2014/main" id="{726BE345-DFE3-5FD9-3A98-0773696B47C2}"/>
                </a:ext>
              </a:extLst>
            </p:cNvPr>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3689;p56">
              <a:extLst>
                <a:ext uri="{FF2B5EF4-FFF2-40B4-BE49-F238E27FC236}">
                  <a16:creationId xmlns:a16="http://schemas.microsoft.com/office/drawing/2014/main" id="{CF60268C-393E-3CDA-50C9-163E03426705}"/>
                </a:ext>
              </a:extLst>
            </p:cNvPr>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3690;p56">
              <a:extLst>
                <a:ext uri="{FF2B5EF4-FFF2-40B4-BE49-F238E27FC236}">
                  <a16:creationId xmlns:a16="http://schemas.microsoft.com/office/drawing/2014/main" id="{30C9016E-6952-740A-2FFE-C8098714EF50}"/>
                </a:ext>
              </a:extLst>
            </p:cNvPr>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3691;p56">
              <a:extLst>
                <a:ext uri="{FF2B5EF4-FFF2-40B4-BE49-F238E27FC236}">
                  <a16:creationId xmlns:a16="http://schemas.microsoft.com/office/drawing/2014/main" id="{B6C55982-3FAB-190A-FBCF-A48580B415A8}"/>
                </a:ext>
              </a:extLst>
            </p:cNvPr>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3692;p56">
              <a:extLst>
                <a:ext uri="{FF2B5EF4-FFF2-40B4-BE49-F238E27FC236}">
                  <a16:creationId xmlns:a16="http://schemas.microsoft.com/office/drawing/2014/main" id="{515631DD-3365-8333-A7F0-F3830D04BD7B}"/>
                </a:ext>
              </a:extLst>
            </p:cNvPr>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3693;p56">
              <a:extLst>
                <a:ext uri="{FF2B5EF4-FFF2-40B4-BE49-F238E27FC236}">
                  <a16:creationId xmlns:a16="http://schemas.microsoft.com/office/drawing/2014/main" id="{D8811932-8514-B0EE-EDC8-A84319CEB558}"/>
                </a:ext>
              </a:extLst>
            </p:cNvPr>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3694;p56">
              <a:extLst>
                <a:ext uri="{FF2B5EF4-FFF2-40B4-BE49-F238E27FC236}">
                  <a16:creationId xmlns:a16="http://schemas.microsoft.com/office/drawing/2014/main" id="{2EAB463F-88E7-6954-F32E-32ABB5BC2D29}"/>
                </a:ext>
              </a:extLst>
            </p:cNvPr>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3695;p56">
              <a:extLst>
                <a:ext uri="{FF2B5EF4-FFF2-40B4-BE49-F238E27FC236}">
                  <a16:creationId xmlns:a16="http://schemas.microsoft.com/office/drawing/2014/main" id="{181251CF-7A5C-7D84-C593-36AF5773834D}"/>
                </a:ext>
              </a:extLst>
            </p:cNvPr>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3696;p56">
              <a:extLst>
                <a:ext uri="{FF2B5EF4-FFF2-40B4-BE49-F238E27FC236}">
                  <a16:creationId xmlns:a16="http://schemas.microsoft.com/office/drawing/2014/main" id="{5621595E-D60E-5FF9-E609-0EC9B232292B}"/>
                </a:ext>
              </a:extLst>
            </p:cNvPr>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3697;p56">
              <a:extLst>
                <a:ext uri="{FF2B5EF4-FFF2-40B4-BE49-F238E27FC236}">
                  <a16:creationId xmlns:a16="http://schemas.microsoft.com/office/drawing/2014/main" id="{D5919C8D-C3BB-1931-174F-120FEE1DC23E}"/>
                </a:ext>
              </a:extLst>
            </p:cNvPr>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3698;p56">
              <a:extLst>
                <a:ext uri="{FF2B5EF4-FFF2-40B4-BE49-F238E27FC236}">
                  <a16:creationId xmlns:a16="http://schemas.microsoft.com/office/drawing/2014/main" id="{A01C020D-C77F-DFB2-864E-CEF221314222}"/>
                </a:ext>
              </a:extLst>
            </p:cNvPr>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3699;p56">
              <a:extLst>
                <a:ext uri="{FF2B5EF4-FFF2-40B4-BE49-F238E27FC236}">
                  <a16:creationId xmlns:a16="http://schemas.microsoft.com/office/drawing/2014/main" id="{1562211D-59CD-3233-1D55-0BA492EB6A73}"/>
                </a:ext>
              </a:extLst>
            </p:cNvPr>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3700;p56">
              <a:extLst>
                <a:ext uri="{FF2B5EF4-FFF2-40B4-BE49-F238E27FC236}">
                  <a16:creationId xmlns:a16="http://schemas.microsoft.com/office/drawing/2014/main" id="{6D7B9A36-CC11-C440-2E9B-A40DE0B94E80}"/>
                </a:ext>
              </a:extLst>
            </p:cNvPr>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3701;p56">
              <a:extLst>
                <a:ext uri="{FF2B5EF4-FFF2-40B4-BE49-F238E27FC236}">
                  <a16:creationId xmlns:a16="http://schemas.microsoft.com/office/drawing/2014/main" id="{83B3E31A-0F92-BDAB-3382-F3CF7BA7F879}"/>
                </a:ext>
              </a:extLst>
            </p:cNvPr>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3702;p56">
              <a:extLst>
                <a:ext uri="{FF2B5EF4-FFF2-40B4-BE49-F238E27FC236}">
                  <a16:creationId xmlns:a16="http://schemas.microsoft.com/office/drawing/2014/main" id="{184FC2C1-B5B7-EDA3-0D3A-E89CDFA826A0}"/>
                </a:ext>
              </a:extLst>
            </p:cNvPr>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3703;p56">
              <a:extLst>
                <a:ext uri="{FF2B5EF4-FFF2-40B4-BE49-F238E27FC236}">
                  <a16:creationId xmlns:a16="http://schemas.microsoft.com/office/drawing/2014/main" id="{5D146B35-0189-5F73-5A91-B911D7BA4E56}"/>
                </a:ext>
              </a:extLst>
            </p:cNvPr>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3704;p56">
              <a:extLst>
                <a:ext uri="{FF2B5EF4-FFF2-40B4-BE49-F238E27FC236}">
                  <a16:creationId xmlns:a16="http://schemas.microsoft.com/office/drawing/2014/main" id="{F09BDB5C-6DC5-77DB-F81D-0911A101B154}"/>
                </a:ext>
              </a:extLst>
            </p:cNvPr>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3705;p56">
              <a:extLst>
                <a:ext uri="{FF2B5EF4-FFF2-40B4-BE49-F238E27FC236}">
                  <a16:creationId xmlns:a16="http://schemas.microsoft.com/office/drawing/2014/main" id="{61677F7F-2318-6E1D-49C5-15C5466C8491}"/>
                </a:ext>
              </a:extLst>
            </p:cNvPr>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3706;p56">
              <a:extLst>
                <a:ext uri="{FF2B5EF4-FFF2-40B4-BE49-F238E27FC236}">
                  <a16:creationId xmlns:a16="http://schemas.microsoft.com/office/drawing/2014/main" id="{570768D5-AF7D-0D61-C059-EB05F759F13F}"/>
                </a:ext>
              </a:extLst>
            </p:cNvPr>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3707;p56">
              <a:extLst>
                <a:ext uri="{FF2B5EF4-FFF2-40B4-BE49-F238E27FC236}">
                  <a16:creationId xmlns:a16="http://schemas.microsoft.com/office/drawing/2014/main" id="{3F8C9CDB-84D7-9356-6537-A7DA4542757C}"/>
                </a:ext>
              </a:extLst>
            </p:cNvPr>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3708;p56">
              <a:extLst>
                <a:ext uri="{FF2B5EF4-FFF2-40B4-BE49-F238E27FC236}">
                  <a16:creationId xmlns:a16="http://schemas.microsoft.com/office/drawing/2014/main" id="{43D13EFF-801D-C9A8-090F-5F3C73496497}"/>
                </a:ext>
              </a:extLst>
            </p:cNvPr>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3709;p56">
              <a:extLst>
                <a:ext uri="{FF2B5EF4-FFF2-40B4-BE49-F238E27FC236}">
                  <a16:creationId xmlns:a16="http://schemas.microsoft.com/office/drawing/2014/main" id="{11416E7B-625C-B2B4-3512-59FFF6AD7543}"/>
                </a:ext>
              </a:extLst>
            </p:cNvPr>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3710;p56">
              <a:extLst>
                <a:ext uri="{FF2B5EF4-FFF2-40B4-BE49-F238E27FC236}">
                  <a16:creationId xmlns:a16="http://schemas.microsoft.com/office/drawing/2014/main" id="{05EC3C22-21C7-75A5-B2F5-587ECEBCEEF3}"/>
                </a:ext>
              </a:extLst>
            </p:cNvPr>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3711;p56">
              <a:extLst>
                <a:ext uri="{FF2B5EF4-FFF2-40B4-BE49-F238E27FC236}">
                  <a16:creationId xmlns:a16="http://schemas.microsoft.com/office/drawing/2014/main" id="{10DAA0A7-A251-3B91-FDD3-CE5CC63AF83F}"/>
                </a:ext>
              </a:extLst>
            </p:cNvPr>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3712;p56">
              <a:extLst>
                <a:ext uri="{FF2B5EF4-FFF2-40B4-BE49-F238E27FC236}">
                  <a16:creationId xmlns:a16="http://schemas.microsoft.com/office/drawing/2014/main" id="{5943D568-3E8C-A647-D287-BC9C531634D8}"/>
                </a:ext>
              </a:extLst>
            </p:cNvPr>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3713;p56">
              <a:extLst>
                <a:ext uri="{FF2B5EF4-FFF2-40B4-BE49-F238E27FC236}">
                  <a16:creationId xmlns:a16="http://schemas.microsoft.com/office/drawing/2014/main" id="{1ACE3F27-DC24-E76E-A1AA-34FEB2B1E5B8}"/>
                </a:ext>
              </a:extLst>
            </p:cNvPr>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3714;p56">
              <a:extLst>
                <a:ext uri="{FF2B5EF4-FFF2-40B4-BE49-F238E27FC236}">
                  <a16:creationId xmlns:a16="http://schemas.microsoft.com/office/drawing/2014/main" id="{7C661AFD-322F-4727-D55E-02B15E4A6DE9}"/>
                </a:ext>
              </a:extLst>
            </p:cNvPr>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3715;p56">
              <a:extLst>
                <a:ext uri="{FF2B5EF4-FFF2-40B4-BE49-F238E27FC236}">
                  <a16:creationId xmlns:a16="http://schemas.microsoft.com/office/drawing/2014/main" id="{F60719D7-0911-4DDB-425D-B6ED9C0FA7D3}"/>
                </a:ext>
              </a:extLst>
            </p:cNvPr>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3716;p56">
              <a:extLst>
                <a:ext uri="{FF2B5EF4-FFF2-40B4-BE49-F238E27FC236}">
                  <a16:creationId xmlns:a16="http://schemas.microsoft.com/office/drawing/2014/main" id="{84054CE3-CC2F-C9B2-0E2A-8E320CB5951E}"/>
                </a:ext>
              </a:extLst>
            </p:cNvPr>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3717;p56">
              <a:extLst>
                <a:ext uri="{FF2B5EF4-FFF2-40B4-BE49-F238E27FC236}">
                  <a16:creationId xmlns:a16="http://schemas.microsoft.com/office/drawing/2014/main" id="{8F8BE28A-CAD2-4FA8-5D40-6B0378C27CBF}"/>
                </a:ext>
              </a:extLst>
            </p:cNvPr>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3718;p56">
              <a:extLst>
                <a:ext uri="{FF2B5EF4-FFF2-40B4-BE49-F238E27FC236}">
                  <a16:creationId xmlns:a16="http://schemas.microsoft.com/office/drawing/2014/main" id="{4A600ACB-2DB9-610A-6402-29593C21D62D}"/>
                </a:ext>
              </a:extLst>
            </p:cNvPr>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3719;p56">
              <a:extLst>
                <a:ext uri="{FF2B5EF4-FFF2-40B4-BE49-F238E27FC236}">
                  <a16:creationId xmlns:a16="http://schemas.microsoft.com/office/drawing/2014/main" id="{F0A3250B-6FE5-5325-0EC7-4D923B0E9BED}"/>
                </a:ext>
              </a:extLst>
            </p:cNvPr>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3720;p56">
              <a:extLst>
                <a:ext uri="{FF2B5EF4-FFF2-40B4-BE49-F238E27FC236}">
                  <a16:creationId xmlns:a16="http://schemas.microsoft.com/office/drawing/2014/main" id="{E7334786-F212-1068-6275-3BAE68C3F197}"/>
                </a:ext>
              </a:extLst>
            </p:cNvPr>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3721;p56">
              <a:extLst>
                <a:ext uri="{FF2B5EF4-FFF2-40B4-BE49-F238E27FC236}">
                  <a16:creationId xmlns:a16="http://schemas.microsoft.com/office/drawing/2014/main" id="{1BD269F3-55A3-4526-9D46-8B7135549368}"/>
                </a:ext>
              </a:extLst>
            </p:cNvPr>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3722;p56">
              <a:extLst>
                <a:ext uri="{FF2B5EF4-FFF2-40B4-BE49-F238E27FC236}">
                  <a16:creationId xmlns:a16="http://schemas.microsoft.com/office/drawing/2014/main" id="{4B4042D3-645E-B461-50A4-0BD52BF844C3}"/>
                </a:ext>
              </a:extLst>
            </p:cNvPr>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3723;p56">
              <a:extLst>
                <a:ext uri="{FF2B5EF4-FFF2-40B4-BE49-F238E27FC236}">
                  <a16:creationId xmlns:a16="http://schemas.microsoft.com/office/drawing/2014/main" id="{F9595279-7966-54FD-9EE8-D3F4361F8BDD}"/>
                </a:ext>
              </a:extLst>
            </p:cNvPr>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3724;p56">
              <a:extLst>
                <a:ext uri="{FF2B5EF4-FFF2-40B4-BE49-F238E27FC236}">
                  <a16:creationId xmlns:a16="http://schemas.microsoft.com/office/drawing/2014/main" id="{983FFE69-319A-0763-254D-E68421E68D78}"/>
                </a:ext>
              </a:extLst>
            </p:cNvPr>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3725;p56">
              <a:extLst>
                <a:ext uri="{FF2B5EF4-FFF2-40B4-BE49-F238E27FC236}">
                  <a16:creationId xmlns:a16="http://schemas.microsoft.com/office/drawing/2014/main" id="{89D953C2-0015-76EE-0717-C3CADE0F550A}"/>
                </a:ext>
              </a:extLst>
            </p:cNvPr>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3726;p56">
              <a:extLst>
                <a:ext uri="{FF2B5EF4-FFF2-40B4-BE49-F238E27FC236}">
                  <a16:creationId xmlns:a16="http://schemas.microsoft.com/office/drawing/2014/main" id="{D6EFE841-80B4-1B84-B464-6C37344AD27E}"/>
                </a:ext>
              </a:extLst>
            </p:cNvPr>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3727;p56">
              <a:extLst>
                <a:ext uri="{FF2B5EF4-FFF2-40B4-BE49-F238E27FC236}">
                  <a16:creationId xmlns:a16="http://schemas.microsoft.com/office/drawing/2014/main" id="{768D415E-1106-B1ED-037C-AC8994A7A58F}"/>
                </a:ext>
              </a:extLst>
            </p:cNvPr>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3728;p56">
              <a:extLst>
                <a:ext uri="{FF2B5EF4-FFF2-40B4-BE49-F238E27FC236}">
                  <a16:creationId xmlns:a16="http://schemas.microsoft.com/office/drawing/2014/main" id="{F5DEB9B6-45E6-60B2-FCBD-6A04397DB566}"/>
                </a:ext>
              </a:extLst>
            </p:cNvPr>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3729;p56">
              <a:extLst>
                <a:ext uri="{FF2B5EF4-FFF2-40B4-BE49-F238E27FC236}">
                  <a16:creationId xmlns:a16="http://schemas.microsoft.com/office/drawing/2014/main" id="{3EF2CB1D-302B-2337-9BC4-63E901C5960A}"/>
                </a:ext>
              </a:extLst>
            </p:cNvPr>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3730;p56">
              <a:extLst>
                <a:ext uri="{FF2B5EF4-FFF2-40B4-BE49-F238E27FC236}">
                  <a16:creationId xmlns:a16="http://schemas.microsoft.com/office/drawing/2014/main" id="{1D897523-C48B-83F1-FEC7-FD614AE05209}"/>
                </a:ext>
              </a:extLst>
            </p:cNvPr>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3731;p56">
              <a:extLst>
                <a:ext uri="{FF2B5EF4-FFF2-40B4-BE49-F238E27FC236}">
                  <a16:creationId xmlns:a16="http://schemas.microsoft.com/office/drawing/2014/main" id="{2D631425-8616-1CF2-A7D6-15412EE7F20D}"/>
                </a:ext>
              </a:extLst>
            </p:cNvPr>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3732;p56">
              <a:extLst>
                <a:ext uri="{FF2B5EF4-FFF2-40B4-BE49-F238E27FC236}">
                  <a16:creationId xmlns:a16="http://schemas.microsoft.com/office/drawing/2014/main" id="{923A1A02-8D9E-0FFA-9A3E-8D530A8FD5C9}"/>
                </a:ext>
              </a:extLst>
            </p:cNvPr>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3733;p56">
              <a:extLst>
                <a:ext uri="{FF2B5EF4-FFF2-40B4-BE49-F238E27FC236}">
                  <a16:creationId xmlns:a16="http://schemas.microsoft.com/office/drawing/2014/main" id="{5E583AA0-1A20-F419-05D8-EC522101995E}"/>
                </a:ext>
              </a:extLst>
            </p:cNvPr>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3734;p56">
              <a:extLst>
                <a:ext uri="{FF2B5EF4-FFF2-40B4-BE49-F238E27FC236}">
                  <a16:creationId xmlns:a16="http://schemas.microsoft.com/office/drawing/2014/main" id="{247765E0-293D-676F-FC3C-59FDFF2961E3}"/>
                </a:ext>
              </a:extLst>
            </p:cNvPr>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3735;p56">
              <a:extLst>
                <a:ext uri="{FF2B5EF4-FFF2-40B4-BE49-F238E27FC236}">
                  <a16:creationId xmlns:a16="http://schemas.microsoft.com/office/drawing/2014/main" id="{81FBC3E4-F15E-CD65-8820-63B302F8F6FA}"/>
                </a:ext>
              </a:extLst>
            </p:cNvPr>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3736;p56">
              <a:extLst>
                <a:ext uri="{FF2B5EF4-FFF2-40B4-BE49-F238E27FC236}">
                  <a16:creationId xmlns:a16="http://schemas.microsoft.com/office/drawing/2014/main" id="{47A433B1-0EF0-C17D-3C93-2BBDCC6A96E8}"/>
                </a:ext>
              </a:extLst>
            </p:cNvPr>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3737;p56">
              <a:extLst>
                <a:ext uri="{FF2B5EF4-FFF2-40B4-BE49-F238E27FC236}">
                  <a16:creationId xmlns:a16="http://schemas.microsoft.com/office/drawing/2014/main" id="{1A8E8FD7-1A94-642A-FEC8-759C97984B1B}"/>
                </a:ext>
              </a:extLst>
            </p:cNvPr>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3738;p56">
              <a:extLst>
                <a:ext uri="{FF2B5EF4-FFF2-40B4-BE49-F238E27FC236}">
                  <a16:creationId xmlns:a16="http://schemas.microsoft.com/office/drawing/2014/main" id="{4D4D1C50-2567-4E9E-1D37-6A2606157CF1}"/>
                </a:ext>
              </a:extLst>
            </p:cNvPr>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3739;p56">
              <a:extLst>
                <a:ext uri="{FF2B5EF4-FFF2-40B4-BE49-F238E27FC236}">
                  <a16:creationId xmlns:a16="http://schemas.microsoft.com/office/drawing/2014/main" id="{A0D4A8C6-74E0-FCB8-5C0A-FAF63E724D1C}"/>
                </a:ext>
              </a:extLst>
            </p:cNvPr>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740;p56">
              <a:extLst>
                <a:ext uri="{FF2B5EF4-FFF2-40B4-BE49-F238E27FC236}">
                  <a16:creationId xmlns:a16="http://schemas.microsoft.com/office/drawing/2014/main" id="{17CCDA7D-3F66-5DE5-B025-114FBE5A615D}"/>
                </a:ext>
              </a:extLst>
            </p:cNvPr>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741;p56">
              <a:extLst>
                <a:ext uri="{FF2B5EF4-FFF2-40B4-BE49-F238E27FC236}">
                  <a16:creationId xmlns:a16="http://schemas.microsoft.com/office/drawing/2014/main" id="{C8FBD31F-4774-EFEC-EE6F-8472748D5054}"/>
                </a:ext>
              </a:extLst>
            </p:cNvPr>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742;p56">
              <a:extLst>
                <a:ext uri="{FF2B5EF4-FFF2-40B4-BE49-F238E27FC236}">
                  <a16:creationId xmlns:a16="http://schemas.microsoft.com/office/drawing/2014/main" id="{BCBDBA71-8642-A113-7F7A-AD923BF60C60}"/>
                </a:ext>
              </a:extLst>
            </p:cNvPr>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743;p56">
              <a:extLst>
                <a:ext uri="{FF2B5EF4-FFF2-40B4-BE49-F238E27FC236}">
                  <a16:creationId xmlns:a16="http://schemas.microsoft.com/office/drawing/2014/main" id="{885FF6E1-60F4-F5D2-FD60-A2FFC2E3DC12}"/>
                </a:ext>
              </a:extLst>
            </p:cNvPr>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744;p56">
              <a:extLst>
                <a:ext uri="{FF2B5EF4-FFF2-40B4-BE49-F238E27FC236}">
                  <a16:creationId xmlns:a16="http://schemas.microsoft.com/office/drawing/2014/main" id="{10068169-EB6D-0A78-AA11-60F24E8154CB}"/>
                </a:ext>
              </a:extLst>
            </p:cNvPr>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3745;p56">
              <a:extLst>
                <a:ext uri="{FF2B5EF4-FFF2-40B4-BE49-F238E27FC236}">
                  <a16:creationId xmlns:a16="http://schemas.microsoft.com/office/drawing/2014/main" id="{46389BDA-53C4-5F4F-440A-09B9223BF663}"/>
                </a:ext>
              </a:extLst>
            </p:cNvPr>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3746;p56">
              <a:extLst>
                <a:ext uri="{FF2B5EF4-FFF2-40B4-BE49-F238E27FC236}">
                  <a16:creationId xmlns:a16="http://schemas.microsoft.com/office/drawing/2014/main" id="{A53A183F-2568-A906-A079-EBBA9AFA2908}"/>
                </a:ext>
              </a:extLst>
            </p:cNvPr>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3747;p56">
              <a:extLst>
                <a:ext uri="{FF2B5EF4-FFF2-40B4-BE49-F238E27FC236}">
                  <a16:creationId xmlns:a16="http://schemas.microsoft.com/office/drawing/2014/main" id="{D3A095F8-59AB-94F0-FF79-1AFC4E9AC2C3}"/>
                </a:ext>
              </a:extLst>
            </p:cNvPr>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3748;p56">
              <a:extLst>
                <a:ext uri="{FF2B5EF4-FFF2-40B4-BE49-F238E27FC236}">
                  <a16:creationId xmlns:a16="http://schemas.microsoft.com/office/drawing/2014/main" id="{31CC64F2-F1DC-36D1-9E00-91AB2B109A18}"/>
                </a:ext>
              </a:extLst>
            </p:cNvPr>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3749;p56">
              <a:extLst>
                <a:ext uri="{FF2B5EF4-FFF2-40B4-BE49-F238E27FC236}">
                  <a16:creationId xmlns:a16="http://schemas.microsoft.com/office/drawing/2014/main" id="{2704B138-ECF0-E6C9-684D-C860D5D8BA15}"/>
                </a:ext>
              </a:extLst>
            </p:cNvPr>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3750;p56">
              <a:extLst>
                <a:ext uri="{FF2B5EF4-FFF2-40B4-BE49-F238E27FC236}">
                  <a16:creationId xmlns:a16="http://schemas.microsoft.com/office/drawing/2014/main" id="{9D337D54-9457-F8C6-5645-86C62BA0CEE5}"/>
                </a:ext>
              </a:extLst>
            </p:cNvPr>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3751;p56">
              <a:extLst>
                <a:ext uri="{FF2B5EF4-FFF2-40B4-BE49-F238E27FC236}">
                  <a16:creationId xmlns:a16="http://schemas.microsoft.com/office/drawing/2014/main" id="{12BFE40F-6581-1A79-C566-25188DDC6523}"/>
                </a:ext>
              </a:extLst>
            </p:cNvPr>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3752;p56">
              <a:extLst>
                <a:ext uri="{FF2B5EF4-FFF2-40B4-BE49-F238E27FC236}">
                  <a16:creationId xmlns:a16="http://schemas.microsoft.com/office/drawing/2014/main" id="{458F0D69-9402-6258-4F1A-42B451BA0887}"/>
                </a:ext>
              </a:extLst>
            </p:cNvPr>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3753;p56">
              <a:extLst>
                <a:ext uri="{FF2B5EF4-FFF2-40B4-BE49-F238E27FC236}">
                  <a16:creationId xmlns:a16="http://schemas.microsoft.com/office/drawing/2014/main" id="{D7EA9D8F-0358-0AF9-AA7D-7E89403BC3B9}"/>
                </a:ext>
              </a:extLst>
            </p:cNvPr>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3754;p56">
              <a:extLst>
                <a:ext uri="{FF2B5EF4-FFF2-40B4-BE49-F238E27FC236}">
                  <a16:creationId xmlns:a16="http://schemas.microsoft.com/office/drawing/2014/main" id="{87614789-F154-B364-72CE-5C6507C1FBC8}"/>
                </a:ext>
              </a:extLst>
            </p:cNvPr>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3755;p56">
              <a:extLst>
                <a:ext uri="{FF2B5EF4-FFF2-40B4-BE49-F238E27FC236}">
                  <a16:creationId xmlns:a16="http://schemas.microsoft.com/office/drawing/2014/main" id="{77E909F1-F14A-D4DD-E4D5-AF0F30AE88CA}"/>
                </a:ext>
              </a:extLst>
            </p:cNvPr>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3756;p56">
              <a:extLst>
                <a:ext uri="{FF2B5EF4-FFF2-40B4-BE49-F238E27FC236}">
                  <a16:creationId xmlns:a16="http://schemas.microsoft.com/office/drawing/2014/main" id="{8A3E76FE-BAA6-8684-8EF6-299D8BB14C30}"/>
                </a:ext>
              </a:extLst>
            </p:cNvPr>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3757;p56">
              <a:extLst>
                <a:ext uri="{FF2B5EF4-FFF2-40B4-BE49-F238E27FC236}">
                  <a16:creationId xmlns:a16="http://schemas.microsoft.com/office/drawing/2014/main" id="{37F39B47-64BE-4298-8614-51B5C21F696B}"/>
                </a:ext>
              </a:extLst>
            </p:cNvPr>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3758;p56">
              <a:extLst>
                <a:ext uri="{FF2B5EF4-FFF2-40B4-BE49-F238E27FC236}">
                  <a16:creationId xmlns:a16="http://schemas.microsoft.com/office/drawing/2014/main" id="{1CFA8F42-9488-E5F7-2E98-44261F910D3D}"/>
                </a:ext>
              </a:extLst>
            </p:cNvPr>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3759;p56">
              <a:extLst>
                <a:ext uri="{FF2B5EF4-FFF2-40B4-BE49-F238E27FC236}">
                  <a16:creationId xmlns:a16="http://schemas.microsoft.com/office/drawing/2014/main" id="{7D7406AD-AC22-F3C0-0B6B-2C4C049CF47A}"/>
                </a:ext>
              </a:extLst>
            </p:cNvPr>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3760;p56">
              <a:extLst>
                <a:ext uri="{FF2B5EF4-FFF2-40B4-BE49-F238E27FC236}">
                  <a16:creationId xmlns:a16="http://schemas.microsoft.com/office/drawing/2014/main" id="{102D7E84-3969-ACA4-B14F-A365227DF2EC}"/>
                </a:ext>
              </a:extLst>
            </p:cNvPr>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3761;p56">
              <a:extLst>
                <a:ext uri="{FF2B5EF4-FFF2-40B4-BE49-F238E27FC236}">
                  <a16:creationId xmlns:a16="http://schemas.microsoft.com/office/drawing/2014/main" id="{8087B16D-D099-537E-20BD-C46E12E60670}"/>
                </a:ext>
              </a:extLst>
            </p:cNvPr>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3762;p56">
              <a:extLst>
                <a:ext uri="{FF2B5EF4-FFF2-40B4-BE49-F238E27FC236}">
                  <a16:creationId xmlns:a16="http://schemas.microsoft.com/office/drawing/2014/main" id="{E9175373-9A7B-2011-4A57-1B4AE7C7E7F3}"/>
                </a:ext>
              </a:extLst>
            </p:cNvPr>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3763;p56">
              <a:extLst>
                <a:ext uri="{FF2B5EF4-FFF2-40B4-BE49-F238E27FC236}">
                  <a16:creationId xmlns:a16="http://schemas.microsoft.com/office/drawing/2014/main" id="{21911F02-80CA-FB38-F9F1-D499E4D86853}"/>
                </a:ext>
              </a:extLst>
            </p:cNvPr>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3764;p56">
              <a:extLst>
                <a:ext uri="{FF2B5EF4-FFF2-40B4-BE49-F238E27FC236}">
                  <a16:creationId xmlns:a16="http://schemas.microsoft.com/office/drawing/2014/main" id="{2D99361F-B042-C83D-A476-9F033D501B5D}"/>
                </a:ext>
              </a:extLst>
            </p:cNvPr>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3765;p56">
              <a:extLst>
                <a:ext uri="{FF2B5EF4-FFF2-40B4-BE49-F238E27FC236}">
                  <a16:creationId xmlns:a16="http://schemas.microsoft.com/office/drawing/2014/main" id="{E741027E-8578-1D0A-AD7A-B83AF3A10AB8}"/>
                </a:ext>
              </a:extLst>
            </p:cNvPr>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3766;p56">
              <a:extLst>
                <a:ext uri="{FF2B5EF4-FFF2-40B4-BE49-F238E27FC236}">
                  <a16:creationId xmlns:a16="http://schemas.microsoft.com/office/drawing/2014/main" id="{8ACD98BC-03A7-B7C3-D183-CEFD7EA63A72}"/>
                </a:ext>
              </a:extLst>
            </p:cNvPr>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3767;p56">
              <a:extLst>
                <a:ext uri="{FF2B5EF4-FFF2-40B4-BE49-F238E27FC236}">
                  <a16:creationId xmlns:a16="http://schemas.microsoft.com/office/drawing/2014/main" id="{38E8C393-81CA-19CB-1F23-B0DFC4D73531}"/>
                </a:ext>
              </a:extLst>
            </p:cNvPr>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3768;p56">
              <a:extLst>
                <a:ext uri="{FF2B5EF4-FFF2-40B4-BE49-F238E27FC236}">
                  <a16:creationId xmlns:a16="http://schemas.microsoft.com/office/drawing/2014/main" id="{E2FFF29C-5D2D-F4DA-5D9A-DDA61671880A}"/>
                </a:ext>
              </a:extLst>
            </p:cNvPr>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3769;p56">
              <a:extLst>
                <a:ext uri="{FF2B5EF4-FFF2-40B4-BE49-F238E27FC236}">
                  <a16:creationId xmlns:a16="http://schemas.microsoft.com/office/drawing/2014/main" id="{CC852BD9-4318-28DB-1DC9-05A9F125F5B9}"/>
                </a:ext>
              </a:extLst>
            </p:cNvPr>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3770;p56">
              <a:extLst>
                <a:ext uri="{FF2B5EF4-FFF2-40B4-BE49-F238E27FC236}">
                  <a16:creationId xmlns:a16="http://schemas.microsoft.com/office/drawing/2014/main" id="{3A64BFB8-37E3-3D6F-10E7-C7C80764EF1C}"/>
                </a:ext>
              </a:extLst>
            </p:cNvPr>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3771;p56">
              <a:extLst>
                <a:ext uri="{FF2B5EF4-FFF2-40B4-BE49-F238E27FC236}">
                  <a16:creationId xmlns:a16="http://schemas.microsoft.com/office/drawing/2014/main" id="{D79DDD66-F76F-B5BB-8B25-DBEC0343B4F6}"/>
                </a:ext>
              </a:extLst>
            </p:cNvPr>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3772;p56">
              <a:extLst>
                <a:ext uri="{FF2B5EF4-FFF2-40B4-BE49-F238E27FC236}">
                  <a16:creationId xmlns:a16="http://schemas.microsoft.com/office/drawing/2014/main" id="{EFFB7522-BD0C-44AF-5481-89121BB958CA}"/>
                </a:ext>
              </a:extLst>
            </p:cNvPr>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3773;p56">
              <a:extLst>
                <a:ext uri="{FF2B5EF4-FFF2-40B4-BE49-F238E27FC236}">
                  <a16:creationId xmlns:a16="http://schemas.microsoft.com/office/drawing/2014/main" id="{9C3CF94A-014A-E82B-17B8-FFDDE15E3753}"/>
                </a:ext>
              </a:extLst>
            </p:cNvPr>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3774;p56">
              <a:extLst>
                <a:ext uri="{FF2B5EF4-FFF2-40B4-BE49-F238E27FC236}">
                  <a16:creationId xmlns:a16="http://schemas.microsoft.com/office/drawing/2014/main" id="{C3813625-91E0-B6FB-0EDE-97A94A055FB1}"/>
                </a:ext>
              </a:extLst>
            </p:cNvPr>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3775;p56">
              <a:extLst>
                <a:ext uri="{FF2B5EF4-FFF2-40B4-BE49-F238E27FC236}">
                  <a16:creationId xmlns:a16="http://schemas.microsoft.com/office/drawing/2014/main" id="{FE042BA3-7924-2DF0-2530-69E967A5EB85}"/>
                </a:ext>
              </a:extLst>
            </p:cNvPr>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3776;p56">
              <a:extLst>
                <a:ext uri="{FF2B5EF4-FFF2-40B4-BE49-F238E27FC236}">
                  <a16:creationId xmlns:a16="http://schemas.microsoft.com/office/drawing/2014/main" id="{ACFD74BA-F440-DDE6-3F1D-AFC5866A1F31}"/>
                </a:ext>
              </a:extLst>
            </p:cNvPr>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3777;p56">
              <a:extLst>
                <a:ext uri="{FF2B5EF4-FFF2-40B4-BE49-F238E27FC236}">
                  <a16:creationId xmlns:a16="http://schemas.microsoft.com/office/drawing/2014/main" id="{6315D913-3F9D-DCFF-CEDE-3C7D07CC577A}"/>
                </a:ext>
              </a:extLst>
            </p:cNvPr>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3778;p56">
              <a:extLst>
                <a:ext uri="{FF2B5EF4-FFF2-40B4-BE49-F238E27FC236}">
                  <a16:creationId xmlns:a16="http://schemas.microsoft.com/office/drawing/2014/main" id="{392443BB-0F05-0DA2-EEAA-59792AA648B2}"/>
                </a:ext>
              </a:extLst>
            </p:cNvPr>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3779;p56">
              <a:extLst>
                <a:ext uri="{FF2B5EF4-FFF2-40B4-BE49-F238E27FC236}">
                  <a16:creationId xmlns:a16="http://schemas.microsoft.com/office/drawing/2014/main" id="{19092443-F825-03EC-3D69-503E33575D8D}"/>
                </a:ext>
              </a:extLst>
            </p:cNvPr>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3780;p56">
              <a:extLst>
                <a:ext uri="{FF2B5EF4-FFF2-40B4-BE49-F238E27FC236}">
                  <a16:creationId xmlns:a16="http://schemas.microsoft.com/office/drawing/2014/main" id="{0B910ED6-52B0-C376-13CB-65C8E2C78495}"/>
                </a:ext>
              </a:extLst>
            </p:cNvPr>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3781;p56">
              <a:extLst>
                <a:ext uri="{FF2B5EF4-FFF2-40B4-BE49-F238E27FC236}">
                  <a16:creationId xmlns:a16="http://schemas.microsoft.com/office/drawing/2014/main" id="{06DDE64B-6568-FB58-C358-A61566FE41A1}"/>
                </a:ext>
              </a:extLst>
            </p:cNvPr>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3782;p56">
              <a:extLst>
                <a:ext uri="{FF2B5EF4-FFF2-40B4-BE49-F238E27FC236}">
                  <a16:creationId xmlns:a16="http://schemas.microsoft.com/office/drawing/2014/main" id="{80AE086B-D4BD-150C-12A6-8017396B88E4}"/>
                </a:ext>
              </a:extLst>
            </p:cNvPr>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3783;p56">
              <a:extLst>
                <a:ext uri="{FF2B5EF4-FFF2-40B4-BE49-F238E27FC236}">
                  <a16:creationId xmlns:a16="http://schemas.microsoft.com/office/drawing/2014/main" id="{D5629662-8E1D-582F-96CF-4CD23C7716B8}"/>
                </a:ext>
              </a:extLst>
            </p:cNvPr>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3784;p56">
              <a:extLst>
                <a:ext uri="{FF2B5EF4-FFF2-40B4-BE49-F238E27FC236}">
                  <a16:creationId xmlns:a16="http://schemas.microsoft.com/office/drawing/2014/main" id="{718ED542-80FB-F764-C7E7-0B3DB1AA6123}"/>
                </a:ext>
              </a:extLst>
            </p:cNvPr>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3785;p56">
              <a:extLst>
                <a:ext uri="{FF2B5EF4-FFF2-40B4-BE49-F238E27FC236}">
                  <a16:creationId xmlns:a16="http://schemas.microsoft.com/office/drawing/2014/main" id="{A70D40EA-630E-2523-734D-06442A0E8471}"/>
                </a:ext>
              </a:extLst>
            </p:cNvPr>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3786;p56">
              <a:extLst>
                <a:ext uri="{FF2B5EF4-FFF2-40B4-BE49-F238E27FC236}">
                  <a16:creationId xmlns:a16="http://schemas.microsoft.com/office/drawing/2014/main" id="{F3CBF8ED-E4B9-609A-4C43-6D9CB4ACDAEC}"/>
                </a:ext>
              </a:extLst>
            </p:cNvPr>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3787;p56">
              <a:extLst>
                <a:ext uri="{FF2B5EF4-FFF2-40B4-BE49-F238E27FC236}">
                  <a16:creationId xmlns:a16="http://schemas.microsoft.com/office/drawing/2014/main" id="{76E7E175-9AD8-5283-5DD8-E6369C047A5A}"/>
                </a:ext>
              </a:extLst>
            </p:cNvPr>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3788;p56">
              <a:extLst>
                <a:ext uri="{FF2B5EF4-FFF2-40B4-BE49-F238E27FC236}">
                  <a16:creationId xmlns:a16="http://schemas.microsoft.com/office/drawing/2014/main" id="{51083051-CE52-B28F-835E-BBAC0C461920}"/>
                </a:ext>
              </a:extLst>
            </p:cNvPr>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3789;p56">
              <a:extLst>
                <a:ext uri="{FF2B5EF4-FFF2-40B4-BE49-F238E27FC236}">
                  <a16:creationId xmlns:a16="http://schemas.microsoft.com/office/drawing/2014/main" id="{CADCF60C-CF45-FA3C-868F-7EBC83B8DF66}"/>
                </a:ext>
              </a:extLst>
            </p:cNvPr>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3790;p56">
              <a:extLst>
                <a:ext uri="{FF2B5EF4-FFF2-40B4-BE49-F238E27FC236}">
                  <a16:creationId xmlns:a16="http://schemas.microsoft.com/office/drawing/2014/main" id="{F719E75B-2586-70A3-3229-A54547EE45CB}"/>
                </a:ext>
              </a:extLst>
            </p:cNvPr>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3791;p56">
              <a:extLst>
                <a:ext uri="{FF2B5EF4-FFF2-40B4-BE49-F238E27FC236}">
                  <a16:creationId xmlns:a16="http://schemas.microsoft.com/office/drawing/2014/main" id="{13DE8ABF-3C13-4F30-D197-899E8961AF6E}"/>
                </a:ext>
              </a:extLst>
            </p:cNvPr>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3792;p56">
              <a:extLst>
                <a:ext uri="{FF2B5EF4-FFF2-40B4-BE49-F238E27FC236}">
                  <a16:creationId xmlns:a16="http://schemas.microsoft.com/office/drawing/2014/main" id="{301928E0-31C7-7C12-3439-E1BDE0662393}"/>
                </a:ext>
              </a:extLst>
            </p:cNvPr>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3793;p56">
              <a:extLst>
                <a:ext uri="{FF2B5EF4-FFF2-40B4-BE49-F238E27FC236}">
                  <a16:creationId xmlns:a16="http://schemas.microsoft.com/office/drawing/2014/main" id="{64503846-A92E-EB6D-78B3-F774875A5EE2}"/>
                </a:ext>
              </a:extLst>
            </p:cNvPr>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3794;p56">
              <a:extLst>
                <a:ext uri="{FF2B5EF4-FFF2-40B4-BE49-F238E27FC236}">
                  <a16:creationId xmlns:a16="http://schemas.microsoft.com/office/drawing/2014/main" id="{2E429A89-86AD-6494-B5E7-92DBFF376CB9}"/>
                </a:ext>
              </a:extLst>
            </p:cNvPr>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3795;p56">
              <a:extLst>
                <a:ext uri="{FF2B5EF4-FFF2-40B4-BE49-F238E27FC236}">
                  <a16:creationId xmlns:a16="http://schemas.microsoft.com/office/drawing/2014/main" id="{9D92D3CE-68B5-DD7F-F10D-C9172C1B694C}"/>
                </a:ext>
              </a:extLst>
            </p:cNvPr>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3796;p56">
              <a:extLst>
                <a:ext uri="{FF2B5EF4-FFF2-40B4-BE49-F238E27FC236}">
                  <a16:creationId xmlns:a16="http://schemas.microsoft.com/office/drawing/2014/main" id="{51D66137-C240-E6B6-16C4-1EBD84B874D7}"/>
                </a:ext>
              </a:extLst>
            </p:cNvPr>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3797;p56">
              <a:extLst>
                <a:ext uri="{FF2B5EF4-FFF2-40B4-BE49-F238E27FC236}">
                  <a16:creationId xmlns:a16="http://schemas.microsoft.com/office/drawing/2014/main" id="{72D8F6FE-306B-EA17-480A-D4064A957F40}"/>
                </a:ext>
              </a:extLst>
            </p:cNvPr>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3798;p56">
              <a:extLst>
                <a:ext uri="{FF2B5EF4-FFF2-40B4-BE49-F238E27FC236}">
                  <a16:creationId xmlns:a16="http://schemas.microsoft.com/office/drawing/2014/main" id="{B1EA9E86-7921-C24D-BDC8-A23677BFB287}"/>
                </a:ext>
              </a:extLst>
            </p:cNvPr>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3799;p56">
              <a:extLst>
                <a:ext uri="{FF2B5EF4-FFF2-40B4-BE49-F238E27FC236}">
                  <a16:creationId xmlns:a16="http://schemas.microsoft.com/office/drawing/2014/main" id="{D80B812E-133C-D5F5-258F-C0CD0A52DA00}"/>
                </a:ext>
              </a:extLst>
            </p:cNvPr>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3800;p56">
              <a:extLst>
                <a:ext uri="{FF2B5EF4-FFF2-40B4-BE49-F238E27FC236}">
                  <a16:creationId xmlns:a16="http://schemas.microsoft.com/office/drawing/2014/main" id="{BA25CB5E-3861-A7A9-AB65-3B31A5E56CB0}"/>
                </a:ext>
              </a:extLst>
            </p:cNvPr>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3801;p56">
              <a:extLst>
                <a:ext uri="{FF2B5EF4-FFF2-40B4-BE49-F238E27FC236}">
                  <a16:creationId xmlns:a16="http://schemas.microsoft.com/office/drawing/2014/main" id="{7F9FA45E-DCDA-C042-33F0-680261C71FF1}"/>
                </a:ext>
              </a:extLst>
            </p:cNvPr>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3802;p56">
              <a:extLst>
                <a:ext uri="{FF2B5EF4-FFF2-40B4-BE49-F238E27FC236}">
                  <a16:creationId xmlns:a16="http://schemas.microsoft.com/office/drawing/2014/main" id="{E351B11C-BEBD-E121-64E3-8CA368620899}"/>
                </a:ext>
              </a:extLst>
            </p:cNvPr>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3803;p56">
              <a:extLst>
                <a:ext uri="{FF2B5EF4-FFF2-40B4-BE49-F238E27FC236}">
                  <a16:creationId xmlns:a16="http://schemas.microsoft.com/office/drawing/2014/main" id="{E1705152-A27F-8ED4-F252-755F997F828E}"/>
                </a:ext>
              </a:extLst>
            </p:cNvPr>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3804;p56">
              <a:extLst>
                <a:ext uri="{FF2B5EF4-FFF2-40B4-BE49-F238E27FC236}">
                  <a16:creationId xmlns:a16="http://schemas.microsoft.com/office/drawing/2014/main" id="{BE9B20E7-EC58-7F2A-2654-D2EF788A0069}"/>
                </a:ext>
              </a:extLst>
            </p:cNvPr>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3805;p56">
              <a:extLst>
                <a:ext uri="{FF2B5EF4-FFF2-40B4-BE49-F238E27FC236}">
                  <a16:creationId xmlns:a16="http://schemas.microsoft.com/office/drawing/2014/main" id="{0B88D633-979B-EBA7-2624-D302B23D099E}"/>
                </a:ext>
              </a:extLst>
            </p:cNvPr>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3806;p56">
              <a:extLst>
                <a:ext uri="{FF2B5EF4-FFF2-40B4-BE49-F238E27FC236}">
                  <a16:creationId xmlns:a16="http://schemas.microsoft.com/office/drawing/2014/main" id="{D8DD458E-7CD5-D41A-1285-E3A33BABB4C6}"/>
                </a:ext>
              </a:extLst>
            </p:cNvPr>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3807;p56">
              <a:extLst>
                <a:ext uri="{FF2B5EF4-FFF2-40B4-BE49-F238E27FC236}">
                  <a16:creationId xmlns:a16="http://schemas.microsoft.com/office/drawing/2014/main" id="{8232AD04-4E84-5FD9-7F96-B3BEB9170BD4}"/>
                </a:ext>
              </a:extLst>
            </p:cNvPr>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3808;p56">
              <a:extLst>
                <a:ext uri="{FF2B5EF4-FFF2-40B4-BE49-F238E27FC236}">
                  <a16:creationId xmlns:a16="http://schemas.microsoft.com/office/drawing/2014/main" id="{C1254F1B-B35A-821A-D82E-0263B18E3EA4}"/>
                </a:ext>
              </a:extLst>
            </p:cNvPr>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3809;p56">
              <a:extLst>
                <a:ext uri="{FF2B5EF4-FFF2-40B4-BE49-F238E27FC236}">
                  <a16:creationId xmlns:a16="http://schemas.microsoft.com/office/drawing/2014/main" id="{95200206-2B5F-1332-F6B6-4871EEFB1B9A}"/>
                </a:ext>
              </a:extLst>
            </p:cNvPr>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3810;p56">
              <a:extLst>
                <a:ext uri="{FF2B5EF4-FFF2-40B4-BE49-F238E27FC236}">
                  <a16:creationId xmlns:a16="http://schemas.microsoft.com/office/drawing/2014/main" id="{917920A2-E2E7-9D18-6DD0-71D002A9A9FB}"/>
                </a:ext>
              </a:extLst>
            </p:cNvPr>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3811;p56">
              <a:extLst>
                <a:ext uri="{FF2B5EF4-FFF2-40B4-BE49-F238E27FC236}">
                  <a16:creationId xmlns:a16="http://schemas.microsoft.com/office/drawing/2014/main" id="{C17D3546-F07F-4BA0-7157-66F26517FA6B}"/>
                </a:ext>
              </a:extLst>
            </p:cNvPr>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3812;p56">
              <a:extLst>
                <a:ext uri="{FF2B5EF4-FFF2-40B4-BE49-F238E27FC236}">
                  <a16:creationId xmlns:a16="http://schemas.microsoft.com/office/drawing/2014/main" id="{D70F4295-58D4-D007-0F83-B69417E983C0}"/>
                </a:ext>
              </a:extLst>
            </p:cNvPr>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3813;p56">
              <a:extLst>
                <a:ext uri="{FF2B5EF4-FFF2-40B4-BE49-F238E27FC236}">
                  <a16:creationId xmlns:a16="http://schemas.microsoft.com/office/drawing/2014/main" id="{2AE161A0-84A2-FE61-B82A-A81994A377D9}"/>
                </a:ext>
              </a:extLst>
            </p:cNvPr>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3814;p56">
              <a:extLst>
                <a:ext uri="{FF2B5EF4-FFF2-40B4-BE49-F238E27FC236}">
                  <a16:creationId xmlns:a16="http://schemas.microsoft.com/office/drawing/2014/main" id="{E8843A96-D562-EF58-03D1-C8104E5DE661}"/>
                </a:ext>
              </a:extLst>
            </p:cNvPr>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3815;p56">
              <a:extLst>
                <a:ext uri="{FF2B5EF4-FFF2-40B4-BE49-F238E27FC236}">
                  <a16:creationId xmlns:a16="http://schemas.microsoft.com/office/drawing/2014/main" id="{2AD69333-CE31-F222-37BD-3CE688A3E04A}"/>
                </a:ext>
              </a:extLst>
            </p:cNvPr>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3816;p56">
              <a:extLst>
                <a:ext uri="{FF2B5EF4-FFF2-40B4-BE49-F238E27FC236}">
                  <a16:creationId xmlns:a16="http://schemas.microsoft.com/office/drawing/2014/main" id="{BEBF7377-7413-7454-2764-3793B28C92D8}"/>
                </a:ext>
              </a:extLst>
            </p:cNvPr>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3817;p56">
              <a:extLst>
                <a:ext uri="{FF2B5EF4-FFF2-40B4-BE49-F238E27FC236}">
                  <a16:creationId xmlns:a16="http://schemas.microsoft.com/office/drawing/2014/main" id="{ACD84B13-B49C-1C4A-8E8E-92B5D9DC4BED}"/>
                </a:ext>
              </a:extLst>
            </p:cNvPr>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3818;p56">
              <a:extLst>
                <a:ext uri="{FF2B5EF4-FFF2-40B4-BE49-F238E27FC236}">
                  <a16:creationId xmlns:a16="http://schemas.microsoft.com/office/drawing/2014/main" id="{1C097FD5-C25E-A442-2D6E-3FBB914FB513}"/>
                </a:ext>
              </a:extLst>
            </p:cNvPr>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3819;p56">
              <a:extLst>
                <a:ext uri="{FF2B5EF4-FFF2-40B4-BE49-F238E27FC236}">
                  <a16:creationId xmlns:a16="http://schemas.microsoft.com/office/drawing/2014/main" id="{B2099828-D68E-B303-03A2-AF28978A9892}"/>
                </a:ext>
              </a:extLst>
            </p:cNvPr>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3820;p56">
              <a:extLst>
                <a:ext uri="{FF2B5EF4-FFF2-40B4-BE49-F238E27FC236}">
                  <a16:creationId xmlns:a16="http://schemas.microsoft.com/office/drawing/2014/main" id="{A35B225C-8DF0-4006-986D-84C957B847AF}"/>
                </a:ext>
              </a:extLst>
            </p:cNvPr>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3821;p56">
              <a:extLst>
                <a:ext uri="{FF2B5EF4-FFF2-40B4-BE49-F238E27FC236}">
                  <a16:creationId xmlns:a16="http://schemas.microsoft.com/office/drawing/2014/main" id="{EC07B8A4-C7EE-D61C-90CA-CB4F4565625B}"/>
                </a:ext>
              </a:extLst>
            </p:cNvPr>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3822;p56">
              <a:extLst>
                <a:ext uri="{FF2B5EF4-FFF2-40B4-BE49-F238E27FC236}">
                  <a16:creationId xmlns:a16="http://schemas.microsoft.com/office/drawing/2014/main" id="{A9B9F16B-B229-959F-CF8C-25C931E2529C}"/>
                </a:ext>
              </a:extLst>
            </p:cNvPr>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3823;p56">
              <a:extLst>
                <a:ext uri="{FF2B5EF4-FFF2-40B4-BE49-F238E27FC236}">
                  <a16:creationId xmlns:a16="http://schemas.microsoft.com/office/drawing/2014/main" id="{D1CE3860-C370-DEC8-65F4-2F4FB3EC3316}"/>
                </a:ext>
              </a:extLst>
            </p:cNvPr>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3824;p56">
              <a:extLst>
                <a:ext uri="{FF2B5EF4-FFF2-40B4-BE49-F238E27FC236}">
                  <a16:creationId xmlns:a16="http://schemas.microsoft.com/office/drawing/2014/main" id="{A54CE7DC-1E82-9268-82CF-5A1F673FEA2C}"/>
                </a:ext>
              </a:extLst>
            </p:cNvPr>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3825;p56">
              <a:extLst>
                <a:ext uri="{FF2B5EF4-FFF2-40B4-BE49-F238E27FC236}">
                  <a16:creationId xmlns:a16="http://schemas.microsoft.com/office/drawing/2014/main" id="{9C306D84-8C02-8FD6-AA63-B64609708A39}"/>
                </a:ext>
              </a:extLst>
            </p:cNvPr>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3826;p56">
              <a:extLst>
                <a:ext uri="{FF2B5EF4-FFF2-40B4-BE49-F238E27FC236}">
                  <a16:creationId xmlns:a16="http://schemas.microsoft.com/office/drawing/2014/main" id="{00C6BDC7-18CF-5EAC-F1CE-57C1D63F7783}"/>
                </a:ext>
              </a:extLst>
            </p:cNvPr>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3827;p56">
              <a:extLst>
                <a:ext uri="{FF2B5EF4-FFF2-40B4-BE49-F238E27FC236}">
                  <a16:creationId xmlns:a16="http://schemas.microsoft.com/office/drawing/2014/main" id="{8886C9D3-1E56-091E-6C6C-2AB7F164F645}"/>
                </a:ext>
              </a:extLst>
            </p:cNvPr>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3828;p56">
              <a:extLst>
                <a:ext uri="{FF2B5EF4-FFF2-40B4-BE49-F238E27FC236}">
                  <a16:creationId xmlns:a16="http://schemas.microsoft.com/office/drawing/2014/main" id="{596DDAF5-A73E-9E8C-B11E-770109ABB0A7}"/>
                </a:ext>
              </a:extLst>
            </p:cNvPr>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3829;p56">
              <a:extLst>
                <a:ext uri="{FF2B5EF4-FFF2-40B4-BE49-F238E27FC236}">
                  <a16:creationId xmlns:a16="http://schemas.microsoft.com/office/drawing/2014/main" id="{F586A4CD-7895-EA02-2663-027E791EB11B}"/>
                </a:ext>
              </a:extLst>
            </p:cNvPr>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3830;p56">
              <a:extLst>
                <a:ext uri="{FF2B5EF4-FFF2-40B4-BE49-F238E27FC236}">
                  <a16:creationId xmlns:a16="http://schemas.microsoft.com/office/drawing/2014/main" id="{436391B0-C158-23A9-FA98-99D77E3E5435}"/>
                </a:ext>
              </a:extLst>
            </p:cNvPr>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3831;p56">
              <a:extLst>
                <a:ext uri="{FF2B5EF4-FFF2-40B4-BE49-F238E27FC236}">
                  <a16:creationId xmlns:a16="http://schemas.microsoft.com/office/drawing/2014/main" id="{6F26D2AD-44EB-C1FD-B9F6-59FF0C0B25F0}"/>
                </a:ext>
              </a:extLst>
            </p:cNvPr>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3832;p56">
              <a:extLst>
                <a:ext uri="{FF2B5EF4-FFF2-40B4-BE49-F238E27FC236}">
                  <a16:creationId xmlns:a16="http://schemas.microsoft.com/office/drawing/2014/main" id="{E0DDD1FB-5F01-1A9A-1AD7-F2D57A92030A}"/>
                </a:ext>
              </a:extLst>
            </p:cNvPr>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3833;p56">
              <a:extLst>
                <a:ext uri="{FF2B5EF4-FFF2-40B4-BE49-F238E27FC236}">
                  <a16:creationId xmlns:a16="http://schemas.microsoft.com/office/drawing/2014/main" id="{633B78BA-33DD-EB1E-7493-EC6319721EB9}"/>
                </a:ext>
              </a:extLst>
            </p:cNvPr>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3834;p56">
              <a:extLst>
                <a:ext uri="{FF2B5EF4-FFF2-40B4-BE49-F238E27FC236}">
                  <a16:creationId xmlns:a16="http://schemas.microsoft.com/office/drawing/2014/main" id="{60A0D35E-E899-F0D6-9863-038C832F346A}"/>
                </a:ext>
              </a:extLst>
            </p:cNvPr>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3835;p56">
              <a:extLst>
                <a:ext uri="{FF2B5EF4-FFF2-40B4-BE49-F238E27FC236}">
                  <a16:creationId xmlns:a16="http://schemas.microsoft.com/office/drawing/2014/main" id="{DC6F3EE5-DFB2-BD11-7EA1-E1E5B71BDC4A}"/>
                </a:ext>
              </a:extLst>
            </p:cNvPr>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3836;p56">
              <a:extLst>
                <a:ext uri="{FF2B5EF4-FFF2-40B4-BE49-F238E27FC236}">
                  <a16:creationId xmlns:a16="http://schemas.microsoft.com/office/drawing/2014/main" id="{2AAA86F0-30B7-97A6-3BA9-5C6C3AC82A47}"/>
                </a:ext>
              </a:extLst>
            </p:cNvPr>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3837;p56">
              <a:extLst>
                <a:ext uri="{FF2B5EF4-FFF2-40B4-BE49-F238E27FC236}">
                  <a16:creationId xmlns:a16="http://schemas.microsoft.com/office/drawing/2014/main" id="{6354454C-A0FC-2BBC-23F9-17D7856CE906}"/>
                </a:ext>
              </a:extLst>
            </p:cNvPr>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3838;p56">
              <a:extLst>
                <a:ext uri="{FF2B5EF4-FFF2-40B4-BE49-F238E27FC236}">
                  <a16:creationId xmlns:a16="http://schemas.microsoft.com/office/drawing/2014/main" id="{012B3EB2-A021-92AB-1062-C82EF898DC4E}"/>
                </a:ext>
              </a:extLst>
            </p:cNvPr>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3839;p56">
              <a:extLst>
                <a:ext uri="{FF2B5EF4-FFF2-40B4-BE49-F238E27FC236}">
                  <a16:creationId xmlns:a16="http://schemas.microsoft.com/office/drawing/2014/main" id="{035D31F2-45CB-936B-7B36-5E5080B1B830}"/>
                </a:ext>
              </a:extLst>
            </p:cNvPr>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3840;p56">
              <a:extLst>
                <a:ext uri="{FF2B5EF4-FFF2-40B4-BE49-F238E27FC236}">
                  <a16:creationId xmlns:a16="http://schemas.microsoft.com/office/drawing/2014/main" id="{4A68BC1C-C3E4-8751-7764-F7515E501CA2}"/>
                </a:ext>
              </a:extLst>
            </p:cNvPr>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3841;p56">
              <a:extLst>
                <a:ext uri="{FF2B5EF4-FFF2-40B4-BE49-F238E27FC236}">
                  <a16:creationId xmlns:a16="http://schemas.microsoft.com/office/drawing/2014/main" id="{732E064D-6043-7D1F-15C5-B781847BF422}"/>
                </a:ext>
              </a:extLst>
            </p:cNvPr>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3842;p56">
              <a:extLst>
                <a:ext uri="{FF2B5EF4-FFF2-40B4-BE49-F238E27FC236}">
                  <a16:creationId xmlns:a16="http://schemas.microsoft.com/office/drawing/2014/main" id="{EEEB4F94-CB03-83FD-B687-16EE9873C148}"/>
                </a:ext>
              </a:extLst>
            </p:cNvPr>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3843;p56">
              <a:extLst>
                <a:ext uri="{FF2B5EF4-FFF2-40B4-BE49-F238E27FC236}">
                  <a16:creationId xmlns:a16="http://schemas.microsoft.com/office/drawing/2014/main" id="{F8F0004D-6D22-ACF6-C71C-7E1977255A5E}"/>
                </a:ext>
              </a:extLst>
            </p:cNvPr>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3844;p56">
              <a:extLst>
                <a:ext uri="{FF2B5EF4-FFF2-40B4-BE49-F238E27FC236}">
                  <a16:creationId xmlns:a16="http://schemas.microsoft.com/office/drawing/2014/main" id="{9570DD61-B26C-FD3A-1301-F57B39624DCA}"/>
                </a:ext>
              </a:extLst>
            </p:cNvPr>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3845;p56">
              <a:extLst>
                <a:ext uri="{FF2B5EF4-FFF2-40B4-BE49-F238E27FC236}">
                  <a16:creationId xmlns:a16="http://schemas.microsoft.com/office/drawing/2014/main" id="{651A491E-1CB8-FA8F-668A-72859275A5B1}"/>
                </a:ext>
              </a:extLst>
            </p:cNvPr>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3846;p56">
              <a:extLst>
                <a:ext uri="{FF2B5EF4-FFF2-40B4-BE49-F238E27FC236}">
                  <a16:creationId xmlns:a16="http://schemas.microsoft.com/office/drawing/2014/main" id="{856FA630-E9C7-D226-C807-A8CB78BAC709}"/>
                </a:ext>
              </a:extLst>
            </p:cNvPr>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3847;p56">
              <a:extLst>
                <a:ext uri="{FF2B5EF4-FFF2-40B4-BE49-F238E27FC236}">
                  <a16:creationId xmlns:a16="http://schemas.microsoft.com/office/drawing/2014/main" id="{D1D118F8-D859-7C14-D4D9-8F59816A52B7}"/>
                </a:ext>
              </a:extLst>
            </p:cNvPr>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3848;p56">
              <a:extLst>
                <a:ext uri="{FF2B5EF4-FFF2-40B4-BE49-F238E27FC236}">
                  <a16:creationId xmlns:a16="http://schemas.microsoft.com/office/drawing/2014/main" id="{A4C359C3-39DD-45B6-CA84-B34F5FE61819}"/>
                </a:ext>
              </a:extLst>
            </p:cNvPr>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3849;p56">
              <a:extLst>
                <a:ext uri="{FF2B5EF4-FFF2-40B4-BE49-F238E27FC236}">
                  <a16:creationId xmlns:a16="http://schemas.microsoft.com/office/drawing/2014/main" id="{289C9D6C-C6AF-7E0A-A1CD-9D7534082B53}"/>
                </a:ext>
              </a:extLst>
            </p:cNvPr>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3850;p56">
              <a:extLst>
                <a:ext uri="{FF2B5EF4-FFF2-40B4-BE49-F238E27FC236}">
                  <a16:creationId xmlns:a16="http://schemas.microsoft.com/office/drawing/2014/main" id="{A30C2B72-69EA-F9B4-81C4-1325D74EABB2}"/>
                </a:ext>
              </a:extLst>
            </p:cNvPr>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3851;p56">
              <a:extLst>
                <a:ext uri="{FF2B5EF4-FFF2-40B4-BE49-F238E27FC236}">
                  <a16:creationId xmlns:a16="http://schemas.microsoft.com/office/drawing/2014/main" id="{1B7AB6FC-78E5-1E9E-1B91-36B0C5F76059}"/>
                </a:ext>
              </a:extLst>
            </p:cNvPr>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3852;p56">
              <a:extLst>
                <a:ext uri="{FF2B5EF4-FFF2-40B4-BE49-F238E27FC236}">
                  <a16:creationId xmlns:a16="http://schemas.microsoft.com/office/drawing/2014/main" id="{906B8AA9-92A1-9CA1-A934-344744B93D3C}"/>
                </a:ext>
              </a:extLst>
            </p:cNvPr>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3853;p56">
              <a:extLst>
                <a:ext uri="{FF2B5EF4-FFF2-40B4-BE49-F238E27FC236}">
                  <a16:creationId xmlns:a16="http://schemas.microsoft.com/office/drawing/2014/main" id="{DB0BAF53-03D5-001F-A0C8-3DE615B38A35}"/>
                </a:ext>
              </a:extLst>
            </p:cNvPr>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3854;p56">
              <a:extLst>
                <a:ext uri="{FF2B5EF4-FFF2-40B4-BE49-F238E27FC236}">
                  <a16:creationId xmlns:a16="http://schemas.microsoft.com/office/drawing/2014/main" id="{1E26605D-D08A-B1C4-2ADF-B0ABA5FDBF47}"/>
                </a:ext>
              </a:extLst>
            </p:cNvPr>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3855;p56">
              <a:extLst>
                <a:ext uri="{FF2B5EF4-FFF2-40B4-BE49-F238E27FC236}">
                  <a16:creationId xmlns:a16="http://schemas.microsoft.com/office/drawing/2014/main" id="{473F53B8-7F15-B2A5-8F02-8A435ED06A2D}"/>
                </a:ext>
              </a:extLst>
            </p:cNvPr>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3856;p56">
              <a:extLst>
                <a:ext uri="{FF2B5EF4-FFF2-40B4-BE49-F238E27FC236}">
                  <a16:creationId xmlns:a16="http://schemas.microsoft.com/office/drawing/2014/main" id="{300D4E8D-9256-593D-B71C-FDB3D3687144}"/>
                </a:ext>
              </a:extLst>
            </p:cNvPr>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3857;p56">
              <a:extLst>
                <a:ext uri="{FF2B5EF4-FFF2-40B4-BE49-F238E27FC236}">
                  <a16:creationId xmlns:a16="http://schemas.microsoft.com/office/drawing/2014/main" id="{730FC93E-8BA0-0C09-7C02-BCBFAD5FCF55}"/>
                </a:ext>
              </a:extLst>
            </p:cNvPr>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3858;p56">
              <a:extLst>
                <a:ext uri="{FF2B5EF4-FFF2-40B4-BE49-F238E27FC236}">
                  <a16:creationId xmlns:a16="http://schemas.microsoft.com/office/drawing/2014/main" id="{38E4C62E-6DAE-35DF-453D-84C324BED9AC}"/>
                </a:ext>
              </a:extLst>
            </p:cNvPr>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3859;p56">
              <a:extLst>
                <a:ext uri="{FF2B5EF4-FFF2-40B4-BE49-F238E27FC236}">
                  <a16:creationId xmlns:a16="http://schemas.microsoft.com/office/drawing/2014/main" id="{348E6840-B7B1-9431-CF6F-BEBCDDED6D4D}"/>
                </a:ext>
              </a:extLst>
            </p:cNvPr>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3860;p56">
              <a:extLst>
                <a:ext uri="{FF2B5EF4-FFF2-40B4-BE49-F238E27FC236}">
                  <a16:creationId xmlns:a16="http://schemas.microsoft.com/office/drawing/2014/main" id="{3EC74E24-78E1-E646-AEA0-3E6960C55F0D}"/>
                </a:ext>
              </a:extLst>
            </p:cNvPr>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3861;p56">
              <a:extLst>
                <a:ext uri="{FF2B5EF4-FFF2-40B4-BE49-F238E27FC236}">
                  <a16:creationId xmlns:a16="http://schemas.microsoft.com/office/drawing/2014/main" id="{06077AE6-32B9-44D3-E9C3-5ED3DF79A285}"/>
                </a:ext>
              </a:extLst>
            </p:cNvPr>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3862;p56">
              <a:extLst>
                <a:ext uri="{FF2B5EF4-FFF2-40B4-BE49-F238E27FC236}">
                  <a16:creationId xmlns:a16="http://schemas.microsoft.com/office/drawing/2014/main" id="{272E0D0B-D638-8D51-6ABD-9102333732C6}"/>
                </a:ext>
              </a:extLst>
            </p:cNvPr>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3863;p56">
              <a:extLst>
                <a:ext uri="{FF2B5EF4-FFF2-40B4-BE49-F238E27FC236}">
                  <a16:creationId xmlns:a16="http://schemas.microsoft.com/office/drawing/2014/main" id="{03F1FC07-B42B-ECF1-1A5B-D3443351BACE}"/>
                </a:ext>
              </a:extLst>
            </p:cNvPr>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3864;p56">
              <a:extLst>
                <a:ext uri="{FF2B5EF4-FFF2-40B4-BE49-F238E27FC236}">
                  <a16:creationId xmlns:a16="http://schemas.microsoft.com/office/drawing/2014/main" id="{72114EC1-0C63-BCFF-3A95-446E15DFAC2F}"/>
                </a:ext>
              </a:extLst>
            </p:cNvPr>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3865;p56">
              <a:extLst>
                <a:ext uri="{FF2B5EF4-FFF2-40B4-BE49-F238E27FC236}">
                  <a16:creationId xmlns:a16="http://schemas.microsoft.com/office/drawing/2014/main" id="{3687AAD2-1538-71BA-F3A9-43F2ADBD5E7F}"/>
                </a:ext>
              </a:extLst>
            </p:cNvPr>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3866;p56">
              <a:extLst>
                <a:ext uri="{FF2B5EF4-FFF2-40B4-BE49-F238E27FC236}">
                  <a16:creationId xmlns:a16="http://schemas.microsoft.com/office/drawing/2014/main" id="{0214D959-AF8F-C45F-996B-7E10C37BA78C}"/>
                </a:ext>
              </a:extLst>
            </p:cNvPr>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3867;p56">
              <a:extLst>
                <a:ext uri="{FF2B5EF4-FFF2-40B4-BE49-F238E27FC236}">
                  <a16:creationId xmlns:a16="http://schemas.microsoft.com/office/drawing/2014/main" id="{A67D2A26-4CBA-F3D8-6B6F-96E4D1C0C716}"/>
                </a:ext>
              </a:extLst>
            </p:cNvPr>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3868;p56">
              <a:extLst>
                <a:ext uri="{FF2B5EF4-FFF2-40B4-BE49-F238E27FC236}">
                  <a16:creationId xmlns:a16="http://schemas.microsoft.com/office/drawing/2014/main" id="{11FF6FFC-1373-5B6A-9286-2F53641471B1}"/>
                </a:ext>
              </a:extLst>
            </p:cNvPr>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3869;p56">
              <a:extLst>
                <a:ext uri="{FF2B5EF4-FFF2-40B4-BE49-F238E27FC236}">
                  <a16:creationId xmlns:a16="http://schemas.microsoft.com/office/drawing/2014/main" id="{FA8EC862-437E-1946-B72A-0C2C750090E0}"/>
                </a:ext>
              </a:extLst>
            </p:cNvPr>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3870;p56">
              <a:extLst>
                <a:ext uri="{FF2B5EF4-FFF2-40B4-BE49-F238E27FC236}">
                  <a16:creationId xmlns:a16="http://schemas.microsoft.com/office/drawing/2014/main" id="{F6168082-AF0C-2519-9D7A-1075E1E31FA7}"/>
                </a:ext>
              </a:extLst>
            </p:cNvPr>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3871;p56">
              <a:extLst>
                <a:ext uri="{FF2B5EF4-FFF2-40B4-BE49-F238E27FC236}">
                  <a16:creationId xmlns:a16="http://schemas.microsoft.com/office/drawing/2014/main" id="{81CDD213-4B4F-5D77-3BA8-951B397D0DD3}"/>
                </a:ext>
              </a:extLst>
            </p:cNvPr>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3872;p56">
              <a:extLst>
                <a:ext uri="{FF2B5EF4-FFF2-40B4-BE49-F238E27FC236}">
                  <a16:creationId xmlns:a16="http://schemas.microsoft.com/office/drawing/2014/main" id="{217A9C91-675E-2F8C-61AA-989F6AE3411E}"/>
                </a:ext>
              </a:extLst>
            </p:cNvPr>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3873;p56">
              <a:extLst>
                <a:ext uri="{FF2B5EF4-FFF2-40B4-BE49-F238E27FC236}">
                  <a16:creationId xmlns:a16="http://schemas.microsoft.com/office/drawing/2014/main" id="{ADB4FD26-E9E1-C3A4-A9FE-1A9BFF82030D}"/>
                </a:ext>
              </a:extLst>
            </p:cNvPr>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3874;p56">
              <a:extLst>
                <a:ext uri="{FF2B5EF4-FFF2-40B4-BE49-F238E27FC236}">
                  <a16:creationId xmlns:a16="http://schemas.microsoft.com/office/drawing/2014/main" id="{0BD65DDC-038D-BC09-FE6E-82F2B34B69B0}"/>
                </a:ext>
              </a:extLst>
            </p:cNvPr>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3875;p56">
              <a:extLst>
                <a:ext uri="{FF2B5EF4-FFF2-40B4-BE49-F238E27FC236}">
                  <a16:creationId xmlns:a16="http://schemas.microsoft.com/office/drawing/2014/main" id="{36DFAF89-5A9E-2988-5B33-4AE115A06C03}"/>
                </a:ext>
              </a:extLst>
            </p:cNvPr>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3876;p56">
              <a:extLst>
                <a:ext uri="{FF2B5EF4-FFF2-40B4-BE49-F238E27FC236}">
                  <a16:creationId xmlns:a16="http://schemas.microsoft.com/office/drawing/2014/main" id="{C3768FDA-DABD-0629-44D1-591395E030E4}"/>
                </a:ext>
              </a:extLst>
            </p:cNvPr>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3877;p56">
              <a:extLst>
                <a:ext uri="{FF2B5EF4-FFF2-40B4-BE49-F238E27FC236}">
                  <a16:creationId xmlns:a16="http://schemas.microsoft.com/office/drawing/2014/main" id="{BC68CFE7-8455-040D-A678-A0AF6C21394F}"/>
                </a:ext>
              </a:extLst>
            </p:cNvPr>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3878;p56">
              <a:extLst>
                <a:ext uri="{FF2B5EF4-FFF2-40B4-BE49-F238E27FC236}">
                  <a16:creationId xmlns:a16="http://schemas.microsoft.com/office/drawing/2014/main" id="{5AECB4EB-A251-94FB-3DA0-2C77969A03C2}"/>
                </a:ext>
              </a:extLst>
            </p:cNvPr>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3879;p56">
              <a:extLst>
                <a:ext uri="{FF2B5EF4-FFF2-40B4-BE49-F238E27FC236}">
                  <a16:creationId xmlns:a16="http://schemas.microsoft.com/office/drawing/2014/main" id="{C1066DA1-B648-7B4F-B135-757DE1AE0E68}"/>
                </a:ext>
              </a:extLst>
            </p:cNvPr>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3880;p56">
              <a:extLst>
                <a:ext uri="{FF2B5EF4-FFF2-40B4-BE49-F238E27FC236}">
                  <a16:creationId xmlns:a16="http://schemas.microsoft.com/office/drawing/2014/main" id="{AD40CE0B-17B2-2F67-0CA5-DD37704712C9}"/>
                </a:ext>
              </a:extLst>
            </p:cNvPr>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3881;p56">
              <a:extLst>
                <a:ext uri="{FF2B5EF4-FFF2-40B4-BE49-F238E27FC236}">
                  <a16:creationId xmlns:a16="http://schemas.microsoft.com/office/drawing/2014/main" id="{C5D75FBE-5AD4-51C3-45FE-0A9DA96597D5}"/>
                </a:ext>
              </a:extLst>
            </p:cNvPr>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3882;p56">
              <a:extLst>
                <a:ext uri="{FF2B5EF4-FFF2-40B4-BE49-F238E27FC236}">
                  <a16:creationId xmlns:a16="http://schemas.microsoft.com/office/drawing/2014/main" id="{12E56878-A4A3-9A7B-219F-A95B6E9D232C}"/>
                </a:ext>
              </a:extLst>
            </p:cNvPr>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3883;p56">
              <a:extLst>
                <a:ext uri="{FF2B5EF4-FFF2-40B4-BE49-F238E27FC236}">
                  <a16:creationId xmlns:a16="http://schemas.microsoft.com/office/drawing/2014/main" id="{61D61520-30AB-56C5-F3B2-9EDFD172D107}"/>
                </a:ext>
              </a:extLst>
            </p:cNvPr>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3884;p56">
              <a:extLst>
                <a:ext uri="{FF2B5EF4-FFF2-40B4-BE49-F238E27FC236}">
                  <a16:creationId xmlns:a16="http://schemas.microsoft.com/office/drawing/2014/main" id="{6CEA40E9-0CCF-0082-EB8B-B786E417E3F1}"/>
                </a:ext>
              </a:extLst>
            </p:cNvPr>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3885;p56">
              <a:extLst>
                <a:ext uri="{FF2B5EF4-FFF2-40B4-BE49-F238E27FC236}">
                  <a16:creationId xmlns:a16="http://schemas.microsoft.com/office/drawing/2014/main" id="{98F54336-82D1-0270-E50A-0D623697BE41}"/>
                </a:ext>
              </a:extLst>
            </p:cNvPr>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3886;p56">
              <a:extLst>
                <a:ext uri="{FF2B5EF4-FFF2-40B4-BE49-F238E27FC236}">
                  <a16:creationId xmlns:a16="http://schemas.microsoft.com/office/drawing/2014/main" id="{CDE4F303-1BAA-5703-02A2-A2AB1603F91E}"/>
                </a:ext>
              </a:extLst>
            </p:cNvPr>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3887;p56">
              <a:extLst>
                <a:ext uri="{FF2B5EF4-FFF2-40B4-BE49-F238E27FC236}">
                  <a16:creationId xmlns:a16="http://schemas.microsoft.com/office/drawing/2014/main" id="{108040DE-453D-98A2-D853-F9EAC91438B8}"/>
                </a:ext>
              </a:extLst>
            </p:cNvPr>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3888;p56">
              <a:extLst>
                <a:ext uri="{FF2B5EF4-FFF2-40B4-BE49-F238E27FC236}">
                  <a16:creationId xmlns:a16="http://schemas.microsoft.com/office/drawing/2014/main" id="{2540DE04-EA90-A3AD-DCDB-419669CC72AB}"/>
                </a:ext>
              </a:extLst>
            </p:cNvPr>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3889;p56">
              <a:extLst>
                <a:ext uri="{FF2B5EF4-FFF2-40B4-BE49-F238E27FC236}">
                  <a16:creationId xmlns:a16="http://schemas.microsoft.com/office/drawing/2014/main" id="{6464FFAE-AD56-DF3B-B09A-1D14B1DB99A8}"/>
                </a:ext>
              </a:extLst>
            </p:cNvPr>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3890;p56">
              <a:extLst>
                <a:ext uri="{FF2B5EF4-FFF2-40B4-BE49-F238E27FC236}">
                  <a16:creationId xmlns:a16="http://schemas.microsoft.com/office/drawing/2014/main" id="{8F14D042-B4B6-B635-2E39-979F2346DC3E}"/>
                </a:ext>
              </a:extLst>
            </p:cNvPr>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3891;p56">
              <a:extLst>
                <a:ext uri="{FF2B5EF4-FFF2-40B4-BE49-F238E27FC236}">
                  <a16:creationId xmlns:a16="http://schemas.microsoft.com/office/drawing/2014/main" id="{792FB3CD-5924-64C5-1E1D-670136CF1FBB}"/>
                </a:ext>
              </a:extLst>
            </p:cNvPr>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3892;p56">
              <a:extLst>
                <a:ext uri="{FF2B5EF4-FFF2-40B4-BE49-F238E27FC236}">
                  <a16:creationId xmlns:a16="http://schemas.microsoft.com/office/drawing/2014/main" id="{FF353301-5C6A-D44C-E0B1-0910CD030381}"/>
                </a:ext>
              </a:extLst>
            </p:cNvPr>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3893;p56">
              <a:extLst>
                <a:ext uri="{FF2B5EF4-FFF2-40B4-BE49-F238E27FC236}">
                  <a16:creationId xmlns:a16="http://schemas.microsoft.com/office/drawing/2014/main" id="{49C791F7-1DB6-09AF-60B6-6C18CBF5D05C}"/>
                </a:ext>
              </a:extLst>
            </p:cNvPr>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3894;p56">
              <a:extLst>
                <a:ext uri="{FF2B5EF4-FFF2-40B4-BE49-F238E27FC236}">
                  <a16:creationId xmlns:a16="http://schemas.microsoft.com/office/drawing/2014/main" id="{F6B1E032-0B64-9761-7A6A-24C09FEE8766}"/>
                </a:ext>
              </a:extLst>
            </p:cNvPr>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3895;p56">
              <a:extLst>
                <a:ext uri="{FF2B5EF4-FFF2-40B4-BE49-F238E27FC236}">
                  <a16:creationId xmlns:a16="http://schemas.microsoft.com/office/drawing/2014/main" id="{F072BBCA-5BF3-500F-3B1F-F09519D734B9}"/>
                </a:ext>
              </a:extLst>
            </p:cNvPr>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3896;p56">
              <a:extLst>
                <a:ext uri="{FF2B5EF4-FFF2-40B4-BE49-F238E27FC236}">
                  <a16:creationId xmlns:a16="http://schemas.microsoft.com/office/drawing/2014/main" id="{C09B9815-7BCF-1B4A-A47B-2922695C9948}"/>
                </a:ext>
              </a:extLst>
            </p:cNvPr>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3897;p56">
              <a:extLst>
                <a:ext uri="{FF2B5EF4-FFF2-40B4-BE49-F238E27FC236}">
                  <a16:creationId xmlns:a16="http://schemas.microsoft.com/office/drawing/2014/main" id="{D52AF93E-C60B-0A70-676E-01D154AEF6CE}"/>
                </a:ext>
              </a:extLst>
            </p:cNvPr>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3898;p56">
              <a:extLst>
                <a:ext uri="{FF2B5EF4-FFF2-40B4-BE49-F238E27FC236}">
                  <a16:creationId xmlns:a16="http://schemas.microsoft.com/office/drawing/2014/main" id="{2F4ABC76-03D9-69EC-2049-6514BBF11B49}"/>
                </a:ext>
              </a:extLst>
            </p:cNvPr>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3899;p56">
              <a:extLst>
                <a:ext uri="{FF2B5EF4-FFF2-40B4-BE49-F238E27FC236}">
                  <a16:creationId xmlns:a16="http://schemas.microsoft.com/office/drawing/2014/main" id="{784CFA52-F7B8-1524-7341-074A1A3178AB}"/>
                </a:ext>
              </a:extLst>
            </p:cNvPr>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3900;p56">
              <a:extLst>
                <a:ext uri="{FF2B5EF4-FFF2-40B4-BE49-F238E27FC236}">
                  <a16:creationId xmlns:a16="http://schemas.microsoft.com/office/drawing/2014/main" id="{B1E3D17D-8EBA-A9AF-8D5B-F2727A12DEE8}"/>
                </a:ext>
              </a:extLst>
            </p:cNvPr>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3901;p56">
              <a:extLst>
                <a:ext uri="{FF2B5EF4-FFF2-40B4-BE49-F238E27FC236}">
                  <a16:creationId xmlns:a16="http://schemas.microsoft.com/office/drawing/2014/main" id="{76AA2003-B9E9-1087-E58A-DBCB2D6FC0CD}"/>
                </a:ext>
              </a:extLst>
            </p:cNvPr>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3902;p56">
              <a:extLst>
                <a:ext uri="{FF2B5EF4-FFF2-40B4-BE49-F238E27FC236}">
                  <a16:creationId xmlns:a16="http://schemas.microsoft.com/office/drawing/2014/main" id="{9983FA26-CEBD-8731-30F9-7C7308A094FB}"/>
                </a:ext>
              </a:extLst>
            </p:cNvPr>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3903;p56">
              <a:extLst>
                <a:ext uri="{FF2B5EF4-FFF2-40B4-BE49-F238E27FC236}">
                  <a16:creationId xmlns:a16="http://schemas.microsoft.com/office/drawing/2014/main" id="{5657AF2C-3FF2-4680-1A45-D89DF1CD818C}"/>
                </a:ext>
              </a:extLst>
            </p:cNvPr>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3904;p56">
              <a:extLst>
                <a:ext uri="{FF2B5EF4-FFF2-40B4-BE49-F238E27FC236}">
                  <a16:creationId xmlns:a16="http://schemas.microsoft.com/office/drawing/2014/main" id="{45732E9D-B86B-A9BB-97A9-C42C5A664EC4}"/>
                </a:ext>
              </a:extLst>
            </p:cNvPr>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3905;p56">
              <a:extLst>
                <a:ext uri="{FF2B5EF4-FFF2-40B4-BE49-F238E27FC236}">
                  <a16:creationId xmlns:a16="http://schemas.microsoft.com/office/drawing/2014/main" id="{3A45B581-AB20-4AF2-5997-185ABD1E92AE}"/>
                </a:ext>
              </a:extLst>
            </p:cNvPr>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3906;p56">
              <a:extLst>
                <a:ext uri="{FF2B5EF4-FFF2-40B4-BE49-F238E27FC236}">
                  <a16:creationId xmlns:a16="http://schemas.microsoft.com/office/drawing/2014/main" id="{AC81DDBB-94F3-DFCD-139A-3FB49470B664}"/>
                </a:ext>
              </a:extLst>
            </p:cNvPr>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3907;p56">
              <a:extLst>
                <a:ext uri="{FF2B5EF4-FFF2-40B4-BE49-F238E27FC236}">
                  <a16:creationId xmlns:a16="http://schemas.microsoft.com/office/drawing/2014/main" id="{929B5CA7-DF7B-67E2-CDCD-7AEB3C3984D8}"/>
                </a:ext>
              </a:extLst>
            </p:cNvPr>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3908;p56">
              <a:extLst>
                <a:ext uri="{FF2B5EF4-FFF2-40B4-BE49-F238E27FC236}">
                  <a16:creationId xmlns:a16="http://schemas.microsoft.com/office/drawing/2014/main" id="{286B932C-F603-5044-22A6-E3153D79124F}"/>
                </a:ext>
              </a:extLst>
            </p:cNvPr>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3909;p56">
              <a:extLst>
                <a:ext uri="{FF2B5EF4-FFF2-40B4-BE49-F238E27FC236}">
                  <a16:creationId xmlns:a16="http://schemas.microsoft.com/office/drawing/2014/main" id="{F6E02D5D-5411-538E-21F3-08F06401FAD2}"/>
                </a:ext>
              </a:extLst>
            </p:cNvPr>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3910;p56">
              <a:extLst>
                <a:ext uri="{FF2B5EF4-FFF2-40B4-BE49-F238E27FC236}">
                  <a16:creationId xmlns:a16="http://schemas.microsoft.com/office/drawing/2014/main" id="{530E8E96-6D62-1E3C-DA9D-E9A1AA0D3485}"/>
                </a:ext>
              </a:extLst>
            </p:cNvPr>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3911;p56">
              <a:extLst>
                <a:ext uri="{FF2B5EF4-FFF2-40B4-BE49-F238E27FC236}">
                  <a16:creationId xmlns:a16="http://schemas.microsoft.com/office/drawing/2014/main" id="{46D37CC8-8014-4B4C-1B77-B63398001785}"/>
                </a:ext>
              </a:extLst>
            </p:cNvPr>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3912;p56">
              <a:extLst>
                <a:ext uri="{FF2B5EF4-FFF2-40B4-BE49-F238E27FC236}">
                  <a16:creationId xmlns:a16="http://schemas.microsoft.com/office/drawing/2014/main" id="{17CF67AD-ABEF-FB26-82BB-44CA18EE725B}"/>
                </a:ext>
              </a:extLst>
            </p:cNvPr>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3913;p56">
              <a:extLst>
                <a:ext uri="{FF2B5EF4-FFF2-40B4-BE49-F238E27FC236}">
                  <a16:creationId xmlns:a16="http://schemas.microsoft.com/office/drawing/2014/main" id="{702E43A1-E14D-6083-E6A3-FF8254EE416E}"/>
                </a:ext>
              </a:extLst>
            </p:cNvPr>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3914;p56">
              <a:extLst>
                <a:ext uri="{FF2B5EF4-FFF2-40B4-BE49-F238E27FC236}">
                  <a16:creationId xmlns:a16="http://schemas.microsoft.com/office/drawing/2014/main" id="{DECA8879-734C-E5CF-0CF8-933277916F9D}"/>
                </a:ext>
              </a:extLst>
            </p:cNvPr>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3915;p56">
              <a:extLst>
                <a:ext uri="{FF2B5EF4-FFF2-40B4-BE49-F238E27FC236}">
                  <a16:creationId xmlns:a16="http://schemas.microsoft.com/office/drawing/2014/main" id="{3C18A39C-D3AE-A7F2-CB12-E07AB8308912}"/>
                </a:ext>
              </a:extLst>
            </p:cNvPr>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3916;p56">
              <a:extLst>
                <a:ext uri="{FF2B5EF4-FFF2-40B4-BE49-F238E27FC236}">
                  <a16:creationId xmlns:a16="http://schemas.microsoft.com/office/drawing/2014/main" id="{C11D3FAE-6705-1322-A44A-5921E36589E2}"/>
                </a:ext>
              </a:extLst>
            </p:cNvPr>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3917;p56">
              <a:extLst>
                <a:ext uri="{FF2B5EF4-FFF2-40B4-BE49-F238E27FC236}">
                  <a16:creationId xmlns:a16="http://schemas.microsoft.com/office/drawing/2014/main" id="{FBB674F0-633F-8FC2-D19F-9E3A2645BF90}"/>
                </a:ext>
              </a:extLst>
            </p:cNvPr>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3918;p56">
              <a:extLst>
                <a:ext uri="{FF2B5EF4-FFF2-40B4-BE49-F238E27FC236}">
                  <a16:creationId xmlns:a16="http://schemas.microsoft.com/office/drawing/2014/main" id="{F9A02360-732E-DC57-1AAF-356B5E32C7FD}"/>
                </a:ext>
              </a:extLst>
            </p:cNvPr>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3919;p56">
              <a:extLst>
                <a:ext uri="{FF2B5EF4-FFF2-40B4-BE49-F238E27FC236}">
                  <a16:creationId xmlns:a16="http://schemas.microsoft.com/office/drawing/2014/main" id="{8505CF27-59CE-1DAF-723B-17D6321564BB}"/>
                </a:ext>
              </a:extLst>
            </p:cNvPr>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3920;p56">
              <a:extLst>
                <a:ext uri="{FF2B5EF4-FFF2-40B4-BE49-F238E27FC236}">
                  <a16:creationId xmlns:a16="http://schemas.microsoft.com/office/drawing/2014/main" id="{F2F74649-0E13-DD7F-8CC9-B18D6CC58FAD}"/>
                </a:ext>
              </a:extLst>
            </p:cNvPr>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3921;p56">
              <a:extLst>
                <a:ext uri="{FF2B5EF4-FFF2-40B4-BE49-F238E27FC236}">
                  <a16:creationId xmlns:a16="http://schemas.microsoft.com/office/drawing/2014/main" id="{45E236B3-E3CC-7705-890D-AACA7E75842D}"/>
                </a:ext>
              </a:extLst>
            </p:cNvPr>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3922;p56">
              <a:extLst>
                <a:ext uri="{FF2B5EF4-FFF2-40B4-BE49-F238E27FC236}">
                  <a16:creationId xmlns:a16="http://schemas.microsoft.com/office/drawing/2014/main" id="{AC693723-4B3E-4B7B-CB58-194DE3889D43}"/>
                </a:ext>
              </a:extLst>
            </p:cNvPr>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3923;p56">
              <a:extLst>
                <a:ext uri="{FF2B5EF4-FFF2-40B4-BE49-F238E27FC236}">
                  <a16:creationId xmlns:a16="http://schemas.microsoft.com/office/drawing/2014/main" id="{BCA963D9-1E72-C466-4F83-3C8A9B4EF73D}"/>
                </a:ext>
              </a:extLst>
            </p:cNvPr>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3924;p56">
              <a:extLst>
                <a:ext uri="{FF2B5EF4-FFF2-40B4-BE49-F238E27FC236}">
                  <a16:creationId xmlns:a16="http://schemas.microsoft.com/office/drawing/2014/main" id="{C2CE590F-3A37-055C-CEB9-AE0D546040D6}"/>
                </a:ext>
              </a:extLst>
            </p:cNvPr>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3925;p56">
              <a:extLst>
                <a:ext uri="{FF2B5EF4-FFF2-40B4-BE49-F238E27FC236}">
                  <a16:creationId xmlns:a16="http://schemas.microsoft.com/office/drawing/2014/main" id="{FBB0B6CA-2436-2A38-F1C4-30891BA69C6C}"/>
                </a:ext>
              </a:extLst>
            </p:cNvPr>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3926;p56">
              <a:extLst>
                <a:ext uri="{FF2B5EF4-FFF2-40B4-BE49-F238E27FC236}">
                  <a16:creationId xmlns:a16="http://schemas.microsoft.com/office/drawing/2014/main" id="{52E80344-161B-8C29-73EC-19F33F9EA9C3}"/>
                </a:ext>
              </a:extLst>
            </p:cNvPr>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3927;p56">
              <a:extLst>
                <a:ext uri="{FF2B5EF4-FFF2-40B4-BE49-F238E27FC236}">
                  <a16:creationId xmlns:a16="http://schemas.microsoft.com/office/drawing/2014/main" id="{C2C1D230-1A77-C45F-1A38-CB4A3F202107}"/>
                </a:ext>
              </a:extLst>
            </p:cNvPr>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3928;p56">
              <a:extLst>
                <a:ext uri="{FF2B5EF4-FFF2-40B4-BE49-F238E27FC236}">
                  <a16:creationId xmlns:a16="http://schemas.microsoft.com/office/drawing/2014/main" id="{492F0D68-3527-2C1A-1AA0-94F0658FBC7A}"/>
                </a:ext>
              </a:extLst>
            </p:cNvPr>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3929;p56">
              <a:extLst>
                <a:ext uri="{FF2B5EF4-FFF2-40B4-BE49-F238E27FC236}">
                  <a16:creationId xmlns:a16="http://schemas.microsoft.com/office/drawing/2014/main" id="{FA3116AB-9DD2-3CB1-5991-7EEEB639EF79}"/>
                </a:ext>
              </a:extLst>
            </p:cNvPr>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3930;p56">
              <a:extLst>
                <a:ext uri="{FF2B5EF4-FFF2-40B4-BE49-F238E27FC236}">
                  <a16:creationId xmlns:a16="http://schemas.microsoft.com/office/drawing/2014/main" id="{B20F5BB4-177A-BD50-11DD-E5C563E42B01}"/>
                </a:ext>
              </a:extLst>
            </p:cNvPr>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3931;p56">
              <a:extLst>
                <a:ext uri="{FF2B5EF4-FFF2-40B4-BE49-F238E27FC236}">
                  <a16:creationId xmlns:a16="http://schemas.microsoft.com/office/drawing/2014/main" id="{F1A7788C-16FF-3666-4FFB-6E4AE85133EA}"/>
                </a:ext>
              </a:extLst>
            </p:cNvPr>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3932;p56">
              <a:extLst>
                <a:ext uri="{FF2B5EF4-FFF2-40B4-BE49-F238E27FC236}">
                  <a16:creationId xmlns:a16="http://schemas.microsoft.com/office/drawing/2014/main" id="{DB4E7B92-D69B-6970-8B38-78BE996CA3F2}"/>
                </a:ext>
              </a:extLst>
            </p:cNvPr>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3933;p56">
              <a:extLst>
                <a:ext uri="{FF2B5EF4-FFF2-40B4-BE49-F238E27FC236}">
                  <a16:creationId xmlns:a16="http://schemas.microsoft.com/office/drawing/2014/main" id="{A96404A2-65FF-E4AA-C2DD-5960ED0A3E56}"/>
                </a:ext>
              </a:extLst>
            </p:cNvPr>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3934;p56">
              <a:extLst>
                <a:ext uri="{FF2B5EF4-FFF2-40B4-BE49-F238E27FC236}">
                  <a16:creationId xmlns:a16="http://schemas.microsoft.com/office/drawing/2014/main" id="{E47E263F-122F-0AB1-FC13-86D890B41E86}"/>
                </a:ext>
              </a:extLst>
            </p:cNvPr>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3935;p56">
              <a:extLst>
                <a:ext uri="{FF2B5EF4-FFF2-40B4-BE49-F238E27FC236}">
                  <a16:creationId xmlns:a16="http://schemas.microsoft.com/office/drawing/2014/main" id="{23A00037-4887-F980-7F36-400AB86D15C1}"/>
                </a:ext>
              </a:extLst>
            </p:cNvPr>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3936;p56">
              <a:extLst>
                <a:ext uri="{FF2B5EF4-FFF2-40B4-BE49-F238E27FC236}">
                  <a16:creationId xmlns:a16="http://schemas.microsoft.com/office/drawing/2014/main" id="{2EE62C3D-0757-6766-C62D-9B01CADBD4BD}"/>
                </a:ext>
              </a:extLst>
            </p:cNvPr>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3937;p56">
              <a:extLst>
                <a:ext uri="{FF2B5EF4-FFF2-40B4-BE49-F238E27FC236}">
                  <a16:creationId xmlns:a16="http://schemas.microsoft.com/office/drawing/2014/main" id="{B68DA125-365F-817B-2524-25F1C7FF23BE}"/>
                </a:ext>
              </a:extLst>
            </p:cNvPr>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3938;p56">
              <a:extLst>
                <a:ext uri="{FF2B5EF4-FFF2-40B4-BE49-F238E27FC236}">
                  <a16:creationId xmlns:a16="http://schemas.microsoft.com/office/drawing/2014/main" id="{76C30BFD-DD86-9E72-6CF4-3C96C0E26A59}"/>
                </a:ext>
              </a:extLst>
            </p:cNvPr>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3939;p56">
              <a:extLst>
                <a:ext uri="{FF2B5EF4-FFF2-40B4-BE49-F238E27FC236}">
                  <a16:creationId xmlns:a16="http://schemas.microsoft.com/office/drawing/2014/main" id="{2B981B71-691F-1ACE-34FF-6D8D7DCB6D76}"/>
                </a:ext>
              </a:extLst>
            </p:cNvPr>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3940;p56">
              <a:extLst>
                <a:ext uri="{FF2B5EF4-FFF2-40B4-BE49-F238E27FC236}">
                  <a16:creationId xmlns:a16="http://schemas.microsoft.com/office/drawing/2014/main" id="{78CB487E-AC7E-D065-BC82-2FD27C2A571F}"/>
                </a:ext>
              </a:extLst>
            </p:cNvPr>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3941;p56">
              <a:extLst>
                <a:ext uri="{FF2B5EF4-FFF2-40B4-BE49-F238E27FC236}">
                  <a16:creationId xmlns:a16="http://schemas.microsoft.com/office/drawing/2014/main" id="{C74EBBD9-AE76-252A-6FD5-22C92198EB86}"/>
                </a:ext>
              </a:extLst>
            </p:cNvPr>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3942;p56">
              <a:extLst>
                <a:ext uri="{FF2B5EF4-FFF2-40B4-BE49-F238E27FC236}">
                  <a16:creationId xmlns:a16="http://schemas.microsoft.com/office/drawing/2014/main" id="{74DC36F3-D2B0-1BCD-0667-8220E03ABAC0}"/>
                </a:ext>
              </a:extLst>
            </p:cNvPr>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3943;p56">
              <a:extLst>
                <a:ext uri="{FF2B5EF4-FFF2-40B4-BE49-F238E27FC236}">
                  <a16:creationId xmlns:a16="http://schemas.microsoft.com/office/drawing/2014/main" id="{02992F37-96B4-626B-85FA-EEF72ABCFFF9}"/>
                </a:ext>
              </a:extLst>
            </p:cNvPr>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3944;p56">
              <a:extLst>
                <a:ext uri="{FF2B5EF4-FFF2-40B4-BE49-F238E27FC236}">
                  <a16:creationId xmlns:a16="http://schemas.microsoft.com/office/drawing/2014/main" id="{603FFE3D-3F90-041B-C70A-43314E529F02}"/>
                </a:ext>
              </a:extLst>
            </p:cNvPr>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3945;p56">
              <a:extLst>
                <a:ext uri="{FF2B5EF4-FFF2-40B4-BE49-F238E27FC236}">
                  <a16:creationId xmlns:a16="http://schemas.microsoft.com/office/drawing/2014/main" id="{D92E4FF4-438C-21AD-EDB0-EF89D22C465F}"/>
                </a:ext>
              </a:extLst>
            </p:cNvPr>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3946;p56">
              <a:extLst>
                <a:ext uri="{FF2B5EF4-FFF2-40B4-BE49-F238E27FC236}">
                  <a16:creationId xmlns:a16="http://schemas.microsoft.com/office/drawing/2014/main" id="{8E99BD94-C50C-EC08-8820-E8657CC3CD73}"/>
                </a:ext>
              </a:extLst>
            </p:cNvPr>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3947;p56">
              <a:extLst>
                <a:ext uri="{FF2B5EF4-FFF2-40B4-BE49-F238E27FC236}">
                  <a16:creationId xmlns:a16="http://schemas.microsoft.com/office/drawing/2014/main" id="{8F45B3F4-D2C3-8059-4771-5D6777A16F25}"/>
                </a:ext>
              </a:extLst>
            </p:cNvPr>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3948;p56">
              <a:extLst>
                <a:ext uri="{FF2B5EF4-FFF2-40B4-BE49-F238E27FC236}">
                  <a16:creationId xmlns:a16="http://schemas.microsoft.com/office/drawing/2014/main" id="{13C87599-5B1F-10FF-E035-01FB1A71540F}"/>
                </a:ext>
              </a:extLst>
            </p:cNvPr>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3949;p56">
              <a:extLst>
                <a:ext uri="{FF2B5EF4-FFF2-40B4-BE49-F238E27FC236}">
                  <a16:creationId xmlns:a16="http://schemas.microsoft.com/office/drawing/2014/main" id="{37F5D207-48D5-B6DF-F12E-2C68F3717E5E}"/>
                </a:ext>
              </a:extLst>
            </p:cNvPr>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3950;p56">
              <a:extLst>
                <a:ext uri="{FF2B5EF4-FFF2-40B4-BE49-F238E27FC236}">
                  <a16:creationId xmlns:a16="http://schemas.microsoft.com/office/drawing/2014/main" id="{1E03E620-FAD2-EA82-6BC9-597CD65FC6DA}"/>
                </a:ext>
              </a:extLst>
            </p:cNvPr>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3951;p56">
              <a:extLst>
                <a:ext uri="{FF2B5EF4-FFF2-40B4-BE49-F238E27FC236}">
                  <a16:creationId xmlns:a16="http://schemas.microsoft.com/office/drawing/2014/main" id="{33B7B220-8AA2-6C25-4328-DEC79E7E0156}"/>
                </a:ext>
              </a:extLst>
            </p:cNvPr>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3952;p56">
              <a:extLst>
                <a:ext uri="{FF2B5EF4-FFF2-40B4-BE49-F238E27FC236}">
                  <a16:creationId xmlns:a16="http://schemas.microsoft.com/office/drawing/2014/main" id="{B0AC8356-197E-9D21-BC40-2C50A178CDD1}"/>
                </a:ext>
              </a:extLst>
            </p:cNvPr>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3953;p56">
              <a:extLst>
                <a:ext uri="{FF2B5EF4-FFF2-40B4-BE49-F238E27FC236}">
                  <a16:creationId xmlns:a16="http://schemas.microsoft.com/office/drawing/2014/main" id="{13B945CC-E133-2131-C61A-5DBAE5DE54CD}"/>
                </a:ext>
              </a:extLst>
            </p:cNvPr>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3954;p56">
              <a:extLst>
                <a:ext uri="{FF2B5EF4-FFF2-40B4-BE49-F238E27FC236}">
                  <a16:creationId xmlns:a16="http://schemas.microsoft.com/office/drawing/2014/main" id="{E0028C0D-3628-57B1-7C17-CB3FD05D34DF}"/>
                </a:ext>
              </a:extLst>
            </p:cNvPr>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3955;p56">
              <a:extLst>
                <a:ext uri="{FF2B5EF4-FFF2-40B4-BE49-F238E27FC236}">
                  <a16:creationId xmlns:a16="http://schemas.microsoft.com/office/drawing/2014/main" id="{4F4D1028-EE55-9495-A028-AA139AC4AF7C}"/>
                </a:ext>
              </a:extLst>
            </p:cNvPr>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3956;p56">
              <a:extLst>
                <a:ext uri="{FF2B5EF4-FFF2-40B4-BE49-F238E27FC236}">
                  <a16:creationId xmlns:a16="http://schemas.microsoft.com/office/drawing/2014/main" id="{4EDAE516-34C8-D1DF-4E45-2587A37BE46C}"/>
                </a:ext>
              </a:extLst>
            </p:cNvPr>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3957;p56">
              <a:extLst>
                <a:ext uri="{FF2B5EF4-FFF2-40B4-BE49-F238E27FC236}">
                  <a16:creationId xmlns:a16="http://schemas.microsoft.com/office/drawing/2014/main" id="{2192B832-206E-AA1B-9185-5C826B39D707}"/>
                </a:ext>
              </a:extLst>
            </p:cNvPr>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3958;p56">
              <a:extLst>
                <a:ext uri="{FF2B5EF4-FFF2-40B4-BE49-F238E27FC236}">
                  <a16:creationId xmlns:a16="http://schemas.microsoft.com/office/drawing/2014/main" id="{325CADB5-B7CE-6F6F-5342-1C068FE473B9}"/>
                </a:ext>
              </a:extLst>
            </p:cNvPr>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3959;p56">
              <a:extLst>
                <a:ext uri="{FF2B5EF4-FFF2-40B4-BE49-F238E27FC236}">
                  <a16:creationId xmlns:a16="http://schemas.microsoft.com/office/drawing/2014/main" id="{9799A9EF-E5B6-03EE-F8C6-02C36AB325E9}"/>
                </a:ext>
              </a:extLst>
            </p:cNvPr>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3960;p56">
              <a:extLst>
                <a:ext uri="{FF2B5EF4-FFF2-40B4-BE49-F238E27FC236}">
                  <a16:creationId xmlns:a16="http://schemas.microsoft.com/office/drawing/2014/main" id="{21EA6B74-3850-B22C-070D-11C4814F8FD0}"/>
                </a:ext>
              </a:extLst>
            </p:cNvPr>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3961;p56">
              <a:extLst>
                <a:ext uri="{FF2B5EF4-FFF2-40B4-BE49-F238E27FC236}">
                  <a16:creationId xmlns:a16="http://schemas.microsoft.com/office/drawing/2014/main" id="{B135AC5C-A5F9-FA12-48BD-7FADF3493909}"/>
                </a:ext>
              </a:extLst>
            </p:cNvPr>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3962;p56">
              <a:extLst>
                <a:ext uri="{FF2B5EF4-FFF2-40B4-BE49-F238E27FC236}">
                  <a16:creationId xmlns:a16="http://schemas.microsoft.com/office/drawing/2014/main" id="{60AC59F7-F643-714D-952F-3B783CD56D56}"/>
                </a:ext>
              </a:extLst>
            </p:cNvPr>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3963;p56">
              <a:extLst>
                <a:ext uri="{FF2B5EF4-FFF2-40B4-BE49-F238E27FC236}">
                  <a16:creationId xmlns:a16="http://schemas.microsoft.com/office/drawing/2014/main" id="{5DFCE8BD-153B-A19A-38AA-B0322F3C94A4}"/>
                </a:ext>
              </a:extLst>
            </p:cNvPr>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3964;p56">
              <a:extLst>
                <a:ext uri="{FF2B5EF4-FFF2-40B4-BE49-F238E27FC236}">
                  <a16:creationId xmlns:a16="http://schemas.microsoft.com/office/drawing/2014/main" id="{BD4C58A1-0C89-E025-6DB7-B7F269685CDF}"/>
                </a:ext>
              </a:extLst>
            </p:cNvPr>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3965;p56">
              <a:extLst>
                <a:ext uri="{FF2B5EF4-FFF2-40B4-BE49-F238E27FC236}">
                  <a16:creationId xmlns:a16="http://schemas.microsoft.com/office/drawing/2014/main" id="{921D5E6D-31C3-0E5B-4CCF-99B6E3DAC42D}"/>
                </a:ext>
              </a:extLst>
            </p:cNvPr>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3966;p56">
              <a:extLst>
                <a:ext uri="{FF2B5EF4-FFF2-40B4-BE49-F238E27FC236}">
                  <a16:creationId xmlns:a16="http://schemas.microsoft.com/office/drawing/2014/main" id="{59D9D6C2-FB6B-E342-E7CF-60B78E1D3ADA}"/>
                </a:ext>
              </a:extLst>
            </p:cNvPr>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3967;p56">
              <a:extLst>
                <a:ext uri="{FF2B5EF4-FFF2-40B4-BE49-F238E27FC236}">
                  <a16:creationId xmlns:a16="http://schemas.microsoft.com/office/drawing/2014/main" id="{A43A6CCE-D164-E37C-099E-7DAC8D74BDD3}"/>
                </a:ext>
              </a:extLst>
            </p:cNvPr>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3968;p56">
              <a:extLst>
                <a:ext uri="{FF2B5EF4-FFF2-40B4-BE49-F238E27FC236}">
                  <a16:creationId xmlns:a16="http://schemas.microsoft.com/office/drawing/2014/main" id="{C9B38177-32D7-1E8A-0FFF-CBD9DB55071D}"/>
                </a:ext>
              </a:extLst>
            </p:cNvPr>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3969;p56">
              <a:extLst>
                <a:ext uri="{FF2B5EF4-FFF2-40B4-BE49-F238E27FC236}">
                  <a16:creationId xmlns:a16="http://schemas.microsoft.com/office/drawing/2014/main" id="{B4286B95-CC6E-212B-39B5-BF3BB05F3495}"/>
                </a:ext>
              </a:extLst>
            </p:cNvPr>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3970;p56">
              <a:extLst>
                <a:ext uri="{FF2B5EF4-FFF2-40B4-BE49-F238E27FC236}">
                  <a16:creationId xmlns:a16="http://schemas.microsoft.com/office/drawing/2014/main" id="{D201C45A-2721-EC36-CE6A-D771437C6AA1}"/>
                </a:ext>
              </a:extLst>
            </p:cNvPr>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3971;p56">
              <a:extLst>
                <a:ext uri="{FF2B5EF4-FFF2-40B4-BE49-F238E27FC236}">
                  <a16:creationId xmlns:a16="http://schemas.microsoft.com/office/drawing/2014/main" id="{16F47B1C-33F3-1359-D12B-938F15ED8C6B}"/>
                </a:ext>
              </a:extLst>
            </p:cNvPr>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3972;p56">
              <a:extLst>
                <a:ext uri="{FF2B5EF4-FFF2-40B4-BE49-F238E27FC236}">
                  <a16:creationId xmlns:a16="http://schemas.microsoft.com/office/drawing/2014/main" id="{8254F4B9-328E-3AFE-D951-B4FC88F3A5B4}"/>
                </a:ext>
              </a:extLst>
            </p:cNvPr>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3973;p56">
              <a:extLst>
                <a:ext uri="{FF2B5EF4-FFF2-40B4-BE49-F238E27FC236}">
                  <a16:creationId xmlns:a16="http://schemas.microsoft.com/office/drawing/2014/main" id="{324F187F-9BC1-5F13-5A69-1AF79F2D53D1}"/>
                </a:ext>
              </a:extLst>
            </p:cNvPr>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3974;p56">
              <a:extLst>
                <a:ext uri="{FF2B5EF4-FFF2-40B4-BE49-F238E27FC236}">
                  <a16:creationId xmlns:a16="http://schemas.microsoft.com/office/drawing/2014/main" id="{AE8EAB56-61F5-FE2A-103A-FF8F860EBA7D}"/>
                </a:ext>
              </a:extLst>
            </p:cNvPr>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3975;p56">
              <a:extLst>
                <a:ext uri="{FF2B5EF4-FFF2-40B4-BE49-F238E27FC236}">
                  <a16:creationId xmlns:a16="http://schemas.microsoft.com/office/drawing/2014/main" id="{82EEE8FA-8D88-E829-7910-285D8716871E}"/>
                </a:ext>
              </a:extLst>
            </p:cNvPr>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3976;p56">
              <a:extLst>
                <a:ext uri="{FF2B5EF4-FFF2-40B4-BE49-F238E27FC236}">
                  <a16:creationId xmlns:a16="http://schemas.microsoft.com/office/drawing/2014/main" id="{876C3945-2BAF-3D0A-1E1D-DCFBDC47D70C}"/>
                </a:ext>
              </a:extLst>
            </p:cNvPr>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3977;p56">
              <a:extLst>
                <a:ext uri="{FF2B5EF4-FFF2-40B4-BE49-F238E27FC236}">
                  <a16:creationId xmlns:a16="http://schemas.microsoft.com/office/drawing/2014/main" id="{4D76DB6C-E063-271E-B7D1-130184FD67EC}"/>
                </a:ext>
              </a:extLst>
            </p:cNvPr>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3978;p56">
              <a:extLst>
                <a:ext uri="{FF2B5EF4-FFF2-40B4-BE49-F238E27FC236}">
                  <a16:creationId xmlns:a16="http://schemas.microsoft.com/office/drawing/2014/main" id="{C0769E6E-0BE9-5EC0-F626-A9274260CE76}"/>
                </a:ext>
              </a:extLst>
            </p:cNvPr>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3979;p56">
              <a:extLst>
                <a:ext uri="{FF2B5EF4-FFF2-40B4-BE49-F238E27FC236}">
                  <a16:creationId xmlns:a16="http://schemas.microsoft.com/office/drawing/2014/main" id="{98EAE9F5-3D48-EEA7-F81F-4CFEB7923DCE}"/>
                </a:ext>
              </a:extLst>
            </p:cNvPr>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3980;p56">
              <a:extLst>
                <a:ext uri="{FF2B5EF4-FFF2-40B4-BE49-F238E27FC236}">
                  <a16:creationId xmlns:a16="http://schemas.microsoft.com/office/drawing/2014/main" id="{8189AD50-2282-810F-1180-E939DC0480FF}"/>
                </a:ext>
              </a:extLst>
            </p:cNvPr>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3981;p56">
              <a:extLst>
                <a:ext uri="{FF2B5EF4-FFF2-40B4-BE49-F238E27FC236}">
                  <a16:creationId xmlns:a16="http://schemas.microsoft.com/office/drawing/2014/main" id="{0F178251-4362-4B92-B420-5089231018F4}"/>
                </a:ext>
              </a:extLst>
            </p:cNvPr>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3982;p56">
              <a:extLst>
                <a:ext uri="{FF2B5EF4-FFF2-40B4-BE49-F238E27FC236}">
                  <a16:creationId xmlns:a16="http://schemas.microsoft.com/office/drawing/2014/main" id="{8B4D5615-52B9-8E13-9ECB-D7BD3F34B1AC}"/>
                </a:ext>
              </a:extLst>
            </p:cNvPr>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3983;p56">
              <a:extLst>
                <a:ext uri="{FF2B5EF4-FFF2-40B4-BE49-F238E27FC236}">
                  <a16:creationId xmlns:a16="http://schemas.microsoft.com/office/drawing/2014/main" id="{D18821FC-9C60-BA7A-4450-51C0CD2FEE31}"/>
                </a:ext>
              </a:extLst>
            </p:cNvPr>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3984;p56">
              <a:extLst>
                <a:ext uri="{FF2B5EF4-FFF2-40B4-BE49-F238E27FC236}">
                  <a16:creationId xmlns:a16="http://schemas.microsoft.com/office/drawing/2014/main" id="{615F8813-30FB-530F-FFD0-5B72FB64BB98}"/>
                </a:ext>
              </a:extLst>
            </p:cNvPr>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3985;p56">
              <a:extLst>
                <a:ext uri="{FF2B5EF4-FFF2-40B4-BE49-F238E27FC236}">
                  <a16:creationId xmlns:a16="http://schemas.microsoft.com/office/drawing/2014/main" id="{403F2395-61C9-54D9-B07F-69F46E873D41}"/>
                </a:ext>
              </a:extLst>
            </p:cNvPr>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3986;p56">
              <a:extLst>
                <a:ext uri="{FF2B5EF4-FFF2-40B4-BE49-F238E27FC236}">
                  <a16:creationId xmlns:a16="http://schemas.microsoft.com/office/drawing/2014/main" id="{63511DAB-068B-A6EB-AEA8-814B8F8FDF47}"/>
                </a:ext>
              </a:extLst>
            </p:cNvPr>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3987;p56">
              <a:extLst>
                <a:ext uri="{FF2B5EF4-FFF2-40B4-BE49-F238E27FC236}">
                  <a16:creationId xmlns:a16="http://schemas.microsoft.com/office/drawing/2014/main" id="{3254C98E-C6D0-9066-1BCE-1140EE4D239E}"/>
                </a:ext>
              </a:extLst>
            </p:cNvPr>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3988;p56">
              <a:extLst>
                <a:ext uri="{FF2B5EF4-FFF2-40B4-BE49-F238E27FC236}">
                  <a16:creationId xmlns:a16="http://schemas.microsoft.com/office/drawing/2014/main" id="{333F8BE5-CD5D-0C8D-DA74-55F2B10A159D}"/>
                </a:ext>
              </a:extLst>
            </p:cNvPr>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3989;p56">
              <a:extLst>
                <a:ext uri="{FF2B5EF4-FFF2-40B4-BE49-F238E27FC236}">
                  <a16:creationId xmlns:a16="http://schemas.microsoft.com/office/drawing/2014/main" id="{3F9731E7-8886-7200-39BB-911FCCAADFD9}"/>
                </a:ext>
              </a:extLst>
            </p:cNvPr>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3990;p56">
              <a:extLst>
                <a:ext uri="{FF2B5EF4-FFF2-40B4-BE49-F238E27FC236}">
                  <a16:creationId xmlns:a16="http://schemas.microsoft.com/office/drawing/2014/main" id="{F997DFE3-037C-7196-C468-9551528C8356}"/>
                </a:ext>
              </a:extLst>
            </p:cNvPr>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3991;p56">
              <a:extLst>
                <a:ext uri="{FF2B5EF4-FFF2-40B4-BE49-F238E27FC236}">
                  <a16:creationId xmlns:a16="http://schemas.microsoft.com/office/drawing/2014/main" id="{D8E6ACFE-4CF1-CF00-011E-E47326C74D2B}"/>
                </a:ext>
              </a:extLst>
            </p:cNvPr>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3992;p56">
              <a:extLst>
                <a:ext uri="{FF2B5EF4-FFF2-40B4-BE49-F238E27FC236}">
                  <a16:creationId xmlns:a16="http://schemas.microsoft.com/office/drawing/2014/main" id="{D289B47D-8EA4-7791-CDD9-4F836BC282AA}"/>
                </a:ext>
              </a:extLst>
            </p:cNvPr>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3993;p56">
              <a:extLst>
                <a:ext uri="{FF2B5EF4-FFF2-40B4-BE49-F238E27FC236}">
                  <a16:creationId xmlns:a16="http://schemas.microsoft.com/office/drawing/2014/main" id="{15D7F01E-F705-BF4F-76AB-CFCF76936A86}"/>
                </a:ext>
              </a:extLst>
            </p:cNvPr>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3994;p56">
              <a:extLst>
                <a:ext uri="{FF2B5EF4-FFF2-40B4-BE49-F238E27FC236}">
                  <a16:creationId xmlns:a16="http://schemas.microsoft.com/office/drawing/2014/main" id="{C5A70DE3-E3A3-3DD1-80E4-0B4B032166F7}"/>
                </a:ext>
              </a:extLst>
            </p:cNvPr>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3995;p56">
              <a:extLst>
                <a:ext uri="{FF2B5EF4-FFF2-40B4-BE49-F238E27FC236}">
                  <a16:creationId xmlns:a16="http://schemas.microsoft.com/office/drawing/2014/main" id="{12D2C8E5-D3E3-E83F-CF5F-961FC695BB6C}"/>
                </a:ext>
              </a:extLst>
            </p:cNvPr>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3996;p56">
              <a:extLst>
                <a:ext uri="{FF2B5EF4-FFF2-40B4-BE49-F238E27FC236}">
                  <a16:creationId xmlns:a16="http://schemas.microsoft.com/office/drawing/2014/main" id="{AC7612D7-4CFC-24DE-842A-8322B23CCD99}"/>
                </a:ext>
              </a:extLst>
            </p:cNvPr>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3997;p56">
              <a:extLst>
                <a:ext uri="{FF2B5EF4-FFF2-40B4-BE49-F238E27FC236}">
                  <a16:creationId xmlns:a16="http://schemas.microsoft.com/office/drawing/2014/main" id="{D2E97DC8-478B-FDF8-B780-F97B4958D737}"/>
                </a:ext>
              </a:extLst>
            </p:cNvPr>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3998;p56">
              <a:extLst>
                <a:ext uri="{FF2B5EF4-FFF2-40B4-BE49-F238E27FC236}">
                  <a16:creationId xmlns:a16="http://schemas.microsoft.com/office/drawing/2014/main" id="{0B3FFE31-D04E-B1AF-52C1-59CE2152DF9A}"/>
                </a:ext>
              </a:extLst>
            </p:cNvPr>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3999;p56">
              <a:extLst>
                <a:ext uri="{FF2B5EF4-FFF2-40B4-BE49-F238E27FC236}">
                  <a16:creationId xmlns:a16="http://schemas.microsoft.com/office/drawing/2014/main" id="{17CE956C-F734-0DD7-D3C3-0062C230DCFC}"/>
                </a:ext>
              </a:extLst>
            </p:cNvPr>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4000;p56">
              <a:extLst>
                <a:ext uri="{FF2B5EF4-FFF2-40B4-BE49-F238E27FC236}">
                  <a16:creationId xmlns:a16="http://schemas.microsoft.com/office/drawing/2014/main" id="{D6F34842-59ED-5D4B-0C94-F0A92D68E0C5}"/>
                </a:ext>
              </a:extLst>
            </p:cNvPr>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4001;p56">
              <a:extLst>
                <a:ext uri="{FF2B5EF4-FFF2-40B4-BE49-F238E27FC236}">
                  <a16:creationId xmlns:a16="http://schemas.microsoft.com/office/drawing/2014/main" id="{4B9F64A6-F608-274F-6D72-A0FA428A5DC8}"/>
                </a:ext>
              </a:extLst>
            </p:cNvPr>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4002;p56">
              <a:extLst>
                <a:ext uri="{FF2B5EF4-FFF2-40B4-BE49-F238E27FC236}">
                  <a16:creationId xmlns:a16="http://schemas.microsoft.com/office/drawing/2014/main" id="{959E86B7-95E7-5A44-BB1F-E864A65CCA4D}"/>
                </a:ext>
              </a:extLst>
            </p:cNvPr>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4003;p56">
              <a:extLst>
                <a:ext uri="{FF2B5EF4-FFF2-40B4-BE49-F238E27FC236}">
                  <a16:creationId xmlns:a16="http://schemas.microsoft.com/office/drawing/2014/main" id="{7DE1FF6E-31E4-4817-B8C1-8B1D85A0B731}"/>
                </a:ext>
              </a:extLst>
            </p:cNvPr>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4004;p56">
              <a:extLst>
                <a:ext uri="{FF2B5EF4-FFF2-40B4-BE49-F238E27FC236}">
                  <a16:creationId xmlns:a16="http://schemas.microsoft.com/office/drawing/2014/main" id="{E3D37468-B368-2710-ED96-96F7111753C8}"/>
                </a:ext>
              </a:extLst>
            </p:cNvPr>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4005;p56">
              <a:extLst>
                <a:ext uri="{FF2B5EF4-FFF2-40B4-BE49-F238E27FC236}">
                  <a16:creationId xmlns:a16="http://schemas.microsoft.com/office/drawing/2014/main" id="{D9A96EF3-129D-2F25-B175-F806014361CE}"/>
                </a:ext>
              </a:extLst>
            </p:cNvPr>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4006;p56">
              <a:extLst>
                <a:ext uri="{FF2B5EF4-FFF2-40B4-BE49-F238E27FC236}">
                  <a16:creationId xmlns:a16="http://schemas.microsoft.com/office/drawing/2014/main" id="{A62E46C2-8602-D794-B756-80F1CE5DC8A1}"/>
                </a:ext>
              </a:extLst>
            </p:cNvPr>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4007;p56">
              <a:extLst>
                <a:ext uri="{FF2B5EF4-FFF2-40B4-BE49-F238E27FC236}">
                  <a16:creationId xmlns:a16="http://schemas.microsoft.com/office/drawing/2014/main" id="{3334C7B5-845E-1FC5-C0C2-8C9F04551FF6}"/>
                </a:ext>
              </a:extLst>
            </p:cNvPr>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4008;p56">
              <a:extLst>
                <a:ext uri="{FF2B5EF4-FFF2-40B4-BE49-F238E27FC236}">
                  <a16:creationId xmlns:a16="http://schemas.microsoft.com/office/drawing/2014/main" id="{D050D1FF-2D08-0625-FCAB-B256EE9E3039}"/>
                </a:ext>
              </a:extLst>
            </p:cNvPr>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4009;p56">
              <a:extLst>
                <a:ext uri="{FF2B5EF4-FFF2-40B4-BE49-F238E27FC236}">
                  <a16:creationId xmlns:a16="http://schemas.microsoft.com/office/drawing/2014/main" id="{A067381A-F546-2068-6751-3B6F432CFC36}"/>
                </a:ext>
              </a:extLst>
            </p:cNvPr>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4010;p56">
              <a:extLst>
                <a:ext uri="{FF2B5EF4-FFF2-40B4-BE49-F238E27FC236}">
                  <a16:creationId xmlns:a16="http://schemas.microsoft.com/office/drawing/2014/main" id="{822D530C-1EA2-9B8D-8579-12EF352237E8}"/>
                </a:ext>
              </a:extLst>
            </p:cNvPr>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4011;p56">
              <a:extLst>
                <a:ext uri="{FF2B5EF4-FFF2-40B4-BE49-F238E27FC236}">
                  <a16:creationId xmlns:a16="http://schemas.microsoft.com/office/drawing/2014/main" id="{075EB867-F549-30B2-0B31-3F7284067614}"/>
                </a:ext>
              </a:extLst>
            </p:cNvPr>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4012;p56">
              <a:extLst>
                <a:ext uri="{FF2B5EF4-FFF2-40B4-BE49-F238E27FC236}">
                  <a16:creationId xmlns:a16="http://schemas.microsoft.com/office/drawing/2014/main" id="{D19BB93B-4272-3896-0B84-EAACDDFEA010}"/>
                </a:ext>
              </a:extLst>
            </p:cNvPr>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4013;p56">
              <a:extLst>
                <a:ext uri="{FF2B5EF4-FFF2-40B4-BE49-F238E27FC236}">
                  <a16:creationId xmlns:a16="http://schemas.microsoft.com/office/drawing/2014/main" id="{0E7E470F-E63E-BAF6-77C6-BFF56558EBE1}"/>
                </a:ext>
              </a:extLst>
            </p:cNvPr>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4014;p56">
              <a:extLst>
                <a:ext uri="{FF2B5EF4-FFF2-40B4-BE49-F238E27FC236}">
                  <a16:creationId xmlns:a16="http://schemas.microsoft.com/office/drawing/2014/main" id="{28561E79-462B-6FA8-4B5C-FFD631EE23DD}"/>
                </a:ext>
              </a:extLst>
            </p:cNvPr>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4015;p56">
              <a:extLst>
                <a:ext uri="{FF2B5EF4-FFF2-40B4-BE49-F238E27FC236}">
                  <a16:creationId xmlns:a16="http://schemas.microsoft.com/office/drawing/2014/main" id="{8E9043B2-F7D8-7A8D-ACAA-E9478F7790DE}"/>
                </a:ext>
              </a:extLst>
            </p:cNvPr>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4016;p56">
              <a:extLst>
                <a:ext uri="{FF2B5EF4-FFF2-40B4-BE49-F238E27FC236}">
                  <a16:creationId xmlns:a16="http://schemas.microsoft.com/office/drawing/2014/main" id="{19387578-2CC8-911A-EA5C-F4295901522C}"/>
                </a:ext>
              </a:extLst>
            </p:cNvPr>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4017;p56">
              <a:extLst>
                <a:ext uri="{FF2B5EF4-FFF2-40B4-BE49-F238E27FC236}">
                  <a16:creationId xmlns:a16="http://schemas.microsoft.com/office/drawing/2014/main" id="{20FD066F-24DC-D756-2965-EE721360C92C}"/>
                </a:ext>
              </a:extLst>
            </p:cNvPr>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4018;p56">
              <a:extLst>
                <a:ext uri="{FF2B5EF4-FFF2-40B4-BE49-F238E27FC236}">
                  <a16:creationId xmlns:a16="http://schemas.microsoft.com/office/drawing/2014/main" id="{BC01FB06-A1F7-B86E-A136-856B1DD2CA11}"/>
                </a:ext>
              </a:extLst>
            </p:cNvPr>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4019;p56">
              <a:extLst>
                <a:ext uri="{FF2B5EF4-FFF2-40B4-BE49-F238E27FC236}">
                  <a16:creationId xmlns:a16="http://schemas.microsoft.com/office/drawing/2014/main" id="{B949ED0D-481E-18E4-F286-308B8A2C2A57}"/>
                </a:ext>
              </a:extLst>
            </p:cNvPr>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4020;p56">
              <a:extLst>
                <a:ext uri="{FF2B5EF4-FFF2-40B4-BE49-F238E27FC236}">
                  <a16:creationId xmlns:a16="http://schemas.microsoft.com/office/drawing/2014/main" id="{39E986E5-7375-8EEB-741D-A6350A10056D}"/>
                </a:ext>
              </a:extLst>
            </p:cNvPr>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4021;p56">
              <a:extLst>
                <a:ext uri="{FF2B5EF4-FFF2-40B4-BE49-F238E27FC236}">
                  <a16:creationId xmlns:a16="http://schemas.microsoft.com/office/drawing/2014/main" id="{80BECAEB-EDBC-4DE4-F696-1DD2B18950FA}"/>
                </a:ext>
              </a:extLst>
            </p:cNvPr>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4022;p56">
              <a:extLst>
                <a:ext uri="{FF2B5EF4-FFF2-40B4-BE49-F238E27FC236}">
                  <a16:creationId xmlns:a16="http://schemas.microsoft.com/office/drawing/2014/main" id="{9A351EEB-AE04-4C6A-9834-AA46A02A7DD4}"/>
                </a:ext>
              </a:extLst>
            </p:cNvPr>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4023;p56">
              <a:extLst>
                <a:ext uri="{FF2B5EF4-FFF2-40B4-BE49-F238E27FC236}">
                  <a16:creationId xmlns:a16="http://schemas.microsoft.com/office/drawing/2014/main" id="{FA784E1E-E6A2-4068-441B-2A512A77D9C4}"/>
                </a:ext>
              </a:extLst>
            </p:cNvPr>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4024;p56">
              <a:extLst>
                <a:ext uri="{FF2B5EF4-FFF2-40B4-BE49-F238E27FC236}">
                  <a16:creationId xmlns:a16="http://schemas.microsoft.com/office/drawing/2014/main" id="{0C1BCB9A-1EF4-2AC2-6914-D34F77BDC784}"/>
                </a:ext>
              </a:extLst>
            </p:cNvPr>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4025;p56">
              <a:extLst>
                <a:ext uri="{FF2B5EF4-FFF2-40B4-BE49-F238E27FC236}">
                  <a16:creationId xmlns:a16="http://schemas.microsoft.com/office/drawing/2014/main" id="{37011CDB-69C3-8AD4-1CCB-6FF87BD2F35C}"/>
                </a:ext>
              </a:extLst>
            </p:cNvPr>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4026;p56">
              <a:extLst>
                <a:ext uri="{FF2B5EF4-FFF2-40B4-BE49-F238E27FC236}">
                  <a16:creationId xmlns:a16="http://schemas.microsoft.com/office/drawing/2014/main" id="{39548444-6D12-55D9-CB9F-8DAE56B746F0}"/>
                </a:ext>
              </a:extLst>
            </p:cNvPr>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4027;p56">
              <a:extLst>
                <a:ext uri="{FF2B5EF4-FFF2-40B4-BE49-F238E27FC236}">
                  <a16:creationId xmlns:a16="http://schemas.microsoft.com/office/drawing/2014/main" id="{3F90D9C0-346B-6A91-00D2-4DE5F0CC722F}"/>
                </a:ext>
              </a:extLst>
            </p:cNvPr>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4028;p56">
              <a:extLst>
                <a:ext uri="{FF2B5EF4-FFF2-40B4-BE49-F238E27FC236}">
                  <a16:creationId xmlns:a16="http://schemas.microsoft.com/office/drawing/2014/main" id="{3E54A165-D215-EEAF-550F-C3FB2581E1DE}"/>
                </a:ext>
              </a:extLst>
            </p:cNvPr>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4029;p56">
              <a:extLst>
                <a:ext uri="{FF2B5EF4-FFF2-40B4-BE49-F238E27FC236}">
                  <a16:creationId xmlns:a16="http://schemas.microsoft.com/office/drawing/2014/main" id="{CB26BA9F-3816-D3CB-BE64-DF62C8E51361}"/>
                </a:ext>
              </a:extLst>
            </p:cNvPr>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4030;p56">
              <a:extLst>
                <a:ext uri="{FF2B5EF4-FFF2-40B4-BE49-F238E27FC236}">
                  <a16:creationId xmlns:a16="http://schemas.microsoft.com/office/drawing/2014/main" id="{35234ECD-D0D5-22CD-F815-D2AD71D71401}"/>
                </a:ext>
              </a:extLst>
            </p:cNvPr>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4031;p56">
              <a:extLst>
                <a:ext uri="{FF2B5EF4-FFF2-40B4-BE49-F238E27FC236}">
                  <a16:creationId xmlns:a16="http://schemas.microsoft.com/office/drawing/2014/main" id="{4CB9E013-D0F0-579A-2DCA-DC49566BFEC7}"/>
                </a:ext>
              </a:extLst>
            </p:cNvPr>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4032;p56">
              <a:extLst>
                <a:ext uri="{FF2B5EF4-FFF2-40B4-BE49-F238E27FC236}">
                  <a16:creationId xmlns:a16="http://schemas.microsoft.com/office/drawing/2014/main" id="{8B829842-E5A6-617D-324C-592C1C8440AA}"/>
                </a:ext>
              </a:extLst>
            </p:cNvPr>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4033;p56">
              <a:extLst>
                <a:ext uri="{FF2B5EF4-FFF2-40B4-BE49-F238E27FC236}">
                  <a16:creationId xmlns:a16="http://schemas.microsoft.com/office/drawing/2014/main" id="{6EDDDB3C-0C80-F3EB-77B4-58AE1DF3C600}"/>
                </a:ext>
              </a:extLst>
            </p:cNvPr>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4034;p56">
              <a:extLst>
                <a:ext uri="{FF2B5EF4-FFF2-40B4-BE49-F238E27FC236}">
                  <a16:creationId xmlns:a16="http://schemas.microsoft.com/office/drawing/2014/main" id="{380C659D-77E0-9F21-E02F-E36B941A3C8E}"/>
                </a:ext>
              </a:extLst>
            </p:cNvPr>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4035;p56">
              <a:extLst>
                <a:ext uri="{FF2B5EF4-FFF2-40B4-BE49-F238E27FC236}">
                  <a16:creationId xmlns:a16="http://schemas.microsoft.com/office/drawing/2014/main" id="{050A919B-7563-63C7-2B07-823D1D2CDE6E}"/>
                </a:ext>
              </a:extLst>
            </p:cNvPr>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4036;p56">
              <a:extLst>
                <a:ext uri="{FF2B5EF4-FFF2-40B4-BE49-F238E27FC236}">
                  <a16:creationId xmlns:a16="http://schemas.microsoft.com/office/drawing/2014/main" id="{B21D8D42-070E-FE26-B716-FD252E22570D}"/>
                </a:ext>
              </a:extLst>
            </p:cNvPr>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4037;p56">
              <a:extLst>
                <a:ext uri="{FF2B5EF4-FFF2-40B4-BE49-F238E27FC236}">
                  <a16:creationId xmlns:a16="http://schemas.microsoft.com/office/drawing/2014/main" id="{2ECB4B67-6DB8-5327-5CA8-73BDE4FB8C73}"/>
                </a:ext>
              </a:extLst>
            </p:cNvPr>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4038;p56">
              <a:extLst>
                <a:ext uri="{FF2B5EF4-FFF2-40B4-BE49-F238E27FC236}">
                  <a16:creationId xmlns:a16="http://schemas.microsoft.com/office/drawing/2014/main" id="{F88C64AA-A4B1-3AC9-D16A-34A4CCD354A8}"/>
                </a:ext>
              </a:extLst>
            </p:cNvPr>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4039;p56">
              <a:extLst>
                <a:ext uri="{FF2B5EF4-FFF2-40B4-BE49-F238E27FC236}">
                  <a16:creationId xmlns:a16="http://schemas.microsoft.com/office/drawing/2014/main" id="{FC5BE3B6-4206-B61D-1F3C-65B11B97A606}"/>
                </a:ext>
              </a:extLst>
            </p:cNvPr>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4040;p56">
              <a:extLst>
                <a:ext uri="{FF2B5EF4-FFF2-40B4-BE49-F238E27FC236}">
                  <a16:creationId xmlns:a16="http://schemas.microsoft.com/office/drawing/2014/main" id="{30D455B7-77DB-EA6F-7612-271FC8A08931}"/>
                </a:ext>
              </a:extLst>
            </p:cNvPr>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4041;p56">
              <a:extLst>
                <a:ext uri="{FF2B5EF4-FFF2-40B4-BE49-F238E27FC236}">
                  <a16:creationId xmlns:a16="http://schemas.microsoft.com/office/drawing/2014/main" id="{77AFB4FB-292C-A86A-F577-10291DA30E64}"/>
                </a:ext>
              </a:extLst>
            </p:cNvPr>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4042;p56">
              <a:extLst>
                <a:ext uri="{FF2B5EF4-FFF2-40B4-BE49-F238E27FC236}">
                  <a16:creationId xmlns:a16="http://schemas.microsoft.com/office/drawing/2014/main" id="{8CC22F3C-0241-49F2-5BAC-09AD6DC117CE}"/>
                </a:ext>
              </a:extLst>
            </p:cNvPr>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4043;p56">
              <a:extLst>
                <a:ext uri="{FF2B5EF4-FFF2-40B4-BE49-F238E27FC236}">
                  <a16:creationId xmlns:a16="http://schemas.microsoft.com/office/drawing/2014/main" id="{73FA8B93-AC15-F61B-9D3E-DD1F44D9BE2F}"/>
                </a:ext>
              </a:extLst>
            </p:cNvPr>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4044;p56">
              <a:extLst>
                <a:ext uri="{FF2B5EF4-FFF2-40B4-BE49-F238E27FC236}">
                  <a16:creationId xmlns:a16="http://schemas.microsoft.com/office/drawing/2014/main" id="{5AC0DD4B-AC50-1AEC-68E2-217F5552238D}"/>
                </a:ext>
              </a:extLst>
            </p:cNvPr>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4045;p56">
              <a:extLst>
                <a:ext uri="{FF2B5EF4-FFF2-40B4-BE49-F238E27FC236}">
                  <a16:creationId xmlns:a16="http://schemas.microsoft.com/office/drawing/2014/main" id="{F2A8B504-657C-051A-982B-040638738680}"/>
                </a:ext>
              </a:extLst>
            </p:cNvPr>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4046;p56">
              <a:extLst>
                <a:ext uri="{FF2B5EF4-FFF2-40B4-BE49-F238E27FC236}">
                  <a16:creationId xmlns:a16="http://schemas.microsoft.com/office/drawing/2014/main" id="{ECE6EA30-5B4A-B103-0DB7-FD8CF6D566FB}"/>
                </a:ext>
              </a:extLst>
            </p:cNvPr>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4047;p56">
              <a:extLst>
                <a:ext uri="{FF2B5EF4-FFF2-40B4-BE49-F238E27FC236}">
                  <a16:creationId xmlns:a16="http://schemas.microsoft.com/office/drawing/2014/main" id="{3F7B5595-8059-D2A4-3126-91108EB5076A}"/>
                </a:ext>
              </a:extLst>
            </p:cNvPr>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4048;p56">
              <a:extLst>
                <a:ext uri="{FF2B5EF4-FFF2-40B4-BE49-F238E27FC236}">
                  <a16:creationId xmlns:a16="http://schemas.microsoft.com/office/drawing/2014/main" id="{2B09AEE5-A992-5B4D-8631-E9646EF39036}"/>
                </a:ext>
              </a:extLst>
            </p:cNvPr>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4049;p56">
              <a:extLst>
                <a:ext uri="{FF2B5EF4-FFF2-40B4-BE49-F238E27FC236}">
                  <a16:creationId xmlns:a16="http://schemas.microsoft.com/office/drawing/2014/main" id="{1C39F9D3-2022-0BF6-C25E-75248DC7F6CE}"/>
                </a:ext>
              </a:extLst>
            </p:cNvPr>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4050;p56">
              <a:extLst>
                <a:ext uri="{FF2B5EF4-FFF2-40B4-BE49-F238E27FC236}">
                  <a16:creationId xmlns:a16="http://schemas.microsoft.com/office/drawing/2014/main" id="{B5D8B12C-8E72-A727-30E4-3DBD5BD19C0B}"/>
                </a:ext>
              </a:extLst>
            </p:cNvPr>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4051;p56">
              <a:extLst>
                <a:ext uri="{FF2B5EF4-FFF2-40B4-BE49-F238E27FC236}">
                  <a16:creationId xmlns:a16="http://schemas.microsoft.com/office/drawing/2014/main" id="{F60ED242-A393-6C65-FD6F-B9514228D69D}"/>
                </a:ext>
              </a:extLst>
            </p:cNvPr>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4052;p56">
              <a:extLst>
                <a:ext uri="{FF2B5EF4-FFF2-40B4-BE49-F238E27FC236}">
                  <a16:creationId xmlns:a16="http://schemas.microsoft.com/office/drawing/2014/main" id="{C8817904-1510-2761-4937-93A09B0DC63D}"/>
                </a:ext>
              </a:extLst>
            </p:cNvPr>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4053;p56">
              <a:extLst>
                <a:ext uri="{FF2B5EF4-FFF2-40B4-BE49-F238E27FC236}">
                  <a16:creationId xmlns:a16="http://schemas.microsoft.com/office/drawing/2014/main" id="{6E6AC1E8-A43A-9E88-F5F3-F5911FC8F240}"/>
                </a:ext>
              </a:extLst>
            </p:cNvPr>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4054;p56">
              <a:extLst>
                <a:ext uri="{FF2B5EF4-FFF2-40B4-BE49-F238E27FC236}">
                  <a16:creationId xmlns:a16="http://schemas.microsoft.com/office/drawing/2014/main" id="{5F11AC77-4376-2637-18E6-4178913D6ECF}"/>
                </a:ext>
              </a:extLst>
            </p:cNvPr>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4055;p56">
              <a:extLst>
                <a:ext uri="{FF2B5EF4-FFF2-40B4-BE49-F238E27FC236}">
                  <a16:creationId xmlns:a16="http://schemas.microsoft.com/office/drawing/2014/main" id="{CF274DE8-4308-4D07-90B7-236153854C65}"/>
                </a:ext>
              </a:extLst>
            </p:cNvPr>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4056;p56">
              <a:extLst>
                <a:ext uri="{FF2B5EF4-FFF2-40B4-BE49-F238E27FC236}">
                  <a16:creationId xmlns:a16="http://schemas.microsoft.com/office/drawing/2014/main" id="{2707362B-DC51-93EE-41E7-AD08C05020C5}"/>
                </a:ext>
              </a:extLst>
            </p:cNvPr>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4057;p56">
              <a:extLst>
                <a:ext uri="{FF2B5EF4-FFF2-40B4-BE49-F238E27FC236}">
                  <a16:creationId xmlns:a16="http://schemas.microsoft.com/office/drawing/2014/main" id="{AAF9CB94-D9A5-8520-C7E2-7A9CAA59C830}"/>
                </a:ext>
              </a:extLst>
            </p:cNvPr>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4058;p56">
              <a:extLst>
                <a:ext uri="{FF2B5EF4-FFF2-40B4-BE49-F238E27FC236}">
                  <a16:creationId xmlns:a16="http://schemas.microsoft.com/office/drawing/2014/main" id="{7589C0F8-9D3A-80EB-793E-72649F690C25}"/>
                </a:ext>
              </a:extLst>
            </p:cNvPr>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4059;p56">
              <a:extLst>
                <a:ext uri="{FF2B5EF4-FFF2-40B4-BE49-F238E27FC236}">
                  <a16:creationId xmlns:a16="http://schemas.microsoft.com/office/drawing/2014/main" id="{C7627FB1-53B7-5459-4543-D60AF71A2D72}"/>
                </a:ext>
              </a:extLst>
            </p:cNvPr>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4060;p56">
              <a:extLst>
                <a:ext uri="{FF2B5EF4-FFF2-40B4-BE49-F238E27FC236}">
                  <a16:creationId xmlns:a16="http://schemas.microsoft.com/office/drawing/2014/main" id="{15623493-6163-621B-604C-AD9E5BAD16B5}"/>
                </a:ext>
              </a:extLst>
            </p:cNvPr>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4061;p56">
              <a:extLst>
                <a:ext uri="{FF2B5EF4-FFF2-40B4-BE49-F238E27FC236}">
                  <a16:creationId xmlns:a16="http://schemas.microsoft.com/office/drawing/2014/main" id="{507DEEAF-BA29-6D25-F334-CE4CBF479F8E}"/>
                </a:ext>
              </a:extLst>
            </p:cNvPr>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4062;p56">
              <a:extLst>
                <a:ext uri="{FF2B5EF4-FFF2-40B4-BE49-F238E27FC236}">
                  <a16:creationId xmlns:a16="http://schemas.microsoft.com/office/drawing/2014/main" id="{FFDC615E-79D7-7DB6-ABCE-5B2F3517BF4A}"/>
                </a:ext>
              </a:extLst>
            </p:cNvPr>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4063;p56">
              <a:extLst>
                <a:ext uri="{FF2B5EF4-FFF2-40B4-BE49-F238E27FC236}">
                  <a16:creationId xmlns:a16="http://schemas.microsoft.com/office/drawing/2014/main" id="{34260C3C-6120-96CD-3B90-D709343606C6}"/>
                </a:ext>
              </a:extLst>
            </p:cNvPr>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4064;p56">
              <a:extLst>
                <a:ext uri="{FF2B5EF4-FFF2-40B4-BE49-F238E27FC236}">
                  <a16:creationId xmlns:a16="http://schemas.microsoft.com/office/drawing/2014/main" id="{20724063-7EF6-CED7-F4F2-A7CBB749F435}"/>
                </a:ext>
              </a:extLst>
            </p:cNvPr>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4065;p56">
              <a:extLst>
                <a:ext uri="{FF2B5EF4-FFF2-40B4-BE49-F238E27FC236}">
                  <a16:creationId xmlns:a16="http://schemas.microsoft.com/office/drawing/2014/main" id="{96E8BACD-2014-BF22-7760-E57C4D5BCEF8}"/>
                </a:ext>
              </a:extLst>
            </p:cNvPr>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4066;p56">
              <a:extLst>
                <a:ext uri="{FF2B5EF4-FFF2-40B4-BE49-F238E27FC236}">
                  <a16:creationId xmlns:a16="http://schemas.microsoft.com/office/drawing/2014/main" id="{37154C71-9631-E790-C46D-212E7F4F9B1C}"/>
                </a:ext>
              </a:extLst>
            </p:cNvPr>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4067;p56">
              <a:extLst>
                <a:ext uri="{FF2B5EF4-FFF2-40B4-BE49-F238E27FC236}">
                  <a16:creationId xmlns:a16="http://schemas.microsoft.com/office/drawing/2014/main" id="{763ABB10-AB32-0FA0-E49B-80A49D5BE95E}"/>
                </a:ext>
              </a:extLst>
            </p:cNvPr>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4068;p56">
              <a:extLst>
                <a:ext uri="{FF2B5EF4-FFF2-40B4-BE49-F238E27FC236}">
                  <a16:creationId xmlns:a16="http://schemas.microsoft.com/office/drawing/2014/main" id="{1DD42202-DC1D-2331-F134-F4FA2CC48342}"/>
                </a:ext>
              </a:extLst>
            </p:cNvPr>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4069;p56">
              <a:extLst>
                <a:ext uri="{FF2B5EF4-FFF2-40B4-BE49-F238E27FC236}">
                  <a16:creationId xmlns:a16="http://schemas.microsoft.com/office/drawing/2014/main" id="{A3B962A0-C03B-2B04-219F-AB145CA2136B}"/>
                </a:ext>
              </a:extLst>
            </p:cNvPr>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4070;p56">
              <a:extLst>
                <a:ext uri="{FF2B5EF4-FFF2-40B4-BE49-F238E27FC236}">
                  <a16:creationId xmlns:a16="http://schemas.microsoft.com/office/drawing/2014/main" id="{E14004AF-CAE1-BF55-E076-DF19CEF430F6}"/>
                </a:ext>
              </a:extLst>
            </p:cNvPr>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4071;p56">
              <a:extLst>
                <a:ext uri="{FF2B5EF4-FFF2-40B4-BE49-F238E27FC236}">
                  <a16:creationId xmlns:a16="http://schemas.microsoft.com/office/drawing/2014/main" id="{68BB2104-38F0-2816-9308-F86F7C20D4A9}"/>
                </a:ext>
              </a:extLst>
            </p:cNvPr>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4072;p56">
              <a:extLst>
                <a:ext uri="{FF2B5EF4-FFF2-40B4-BE49-F238E27FC236}">
                  <a16:creationId xmlns:a16="http://schemas.microsoft.com/office/drawing/2014/main" id="{5BBB8EBD-6386-A74A-AE37-2714B02FF889}"/>
                </a:ext>
              </a:extLst>
            </p:cNvPr>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4073;p56">
              <a:extLst>
                <a:ext uri="{FF2B5EF4-FFF2-40B4-BE49-F238E27FC236}">
                  <a16:creationId xmlns:a16="http://schemas.microsoft.com/office/drawing/2014/main" id="{20E49D22-AA1D-16D5-D5FA-E61474589CAF}"/>
                </a:ext>
              </a:extLst>
            </p:cNvPr>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4074;p56">
              <a:extLst>
                <a:ext uri="{FF2B5EF4-FFF2-40B4-BE49-F238E27FC236}">
                  <a16:creationId xmlns:a16="http://schemas.microsoft.com/office/drawing/2014/main" id="{9985983F-8680-1477-AA98-57F9C6BF3869}"/>
                </a:ext>
              </a:extLst>
            </p:cNvPr>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4075;p56">
              <a:extLst>
                <a:ext uri="{FF2B5EF4-FFF2-40B4-BE49-F238E27FC236}">
                  <a16:creationId xmlns:a16="http://schemas.microsoft.com/office/drawing/2014/main" id="{82203559-234C-06A9-15C2-E4B149DA9B5C}"/>
                </a:ext>
              </a:extLst>
            </p:cNvPr>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4076;p56">
              <a:extLst>
                <a:ext uri="{FF2B5EF4-FFF2-40B4-BE49-F238E27FC236}">
                  <a16:creationId xmlns:a16="http://schemas.microsoft.com/office/drawing/2014/main" id="{3470D63F-8994-1168-26CD-4109B6DB8179}"/>
                </a:ext>
              </a:extLst>
            </p:cNvPr>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4077;p56">
              <a:extLst>
                <a:ext uri="{FF2B5EF4-FFF2-40B4-BE49-F238E27FC236}">
                  <a16:creationId xmlns:a16="http://schemas.microsoft.com/office/drawing/2014/main" id="{89526CAD-FDCA-DFEA-B1F7-E43C89B0BA5B}"/>
                </a:ext>
              </a:extLst>
            </p:cNvPr>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4078;p56">
              <a:extLst>
                <a:ext uri="{FF2B5EF4-FFF2-40B4-BE49-F238E27FC236}">
                  <a16:creationId xmlns:a16="http://schemas.microsoft.com/office/drawing/2014/main" id="{82DAC3D6-EDF9-1B71-B169-2997CC9557CB}"/>
                </a:ext>
              </a:extLst>
            </p:cNvPr>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4079;p56">
              <a:extLst>
                <a:ext uri="{FF2B5EF4-FFF2-40B4-BE49-F238E27FC236}">
                  <a16:creationId xmlns:a16="http://schemas.microsoft.com/office/drawing/2014/main" id="{25FADD28-D666-30C1-6A21-00C99AE82BE0}"/>
                </a:ext>
              </a:extLst>
            </p:cNvPr>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4080;p56">
              <a:extLst>
                <a:ext uri="{FF2B5EF4-FFF2-40B4-BE49-F238E27FC236}">
                  <a16:creationId xmlns:a16="http://schemas.microsoft.com/office/drawing/2014/main" id="{339BD3E1-564B-C720-475D-22B2A526793E}"/>
                </a:ext>
              </a:extLst>
            </p:cNvPr>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4081;p56">
              <a:extLst>
                <a:ext uri="{FF2B5EF4-FFF2-40B4-BE49-F238E27FC236}">
                  <a16:creationId xmlns:a16="http://schemas.microsoft.com/office/drawing/2014/main" id="{FB678C02-8774-EE01-1A69-3013D4713764}"/>
                </a:ext>
              </a:extLst>
            </p:cNvPr>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4082;p56">
              <a:extLst>
                <a:ext uri="{FF2B5EF4-FFF2-40B4-BE49-F238E27FC236}">
                  <a16:creationId xmlns:a16="http://schemas.microsoft.com/office/drawing/2014/main" id="{4A075078-FE74-F38A-852B-F6D2C7574A03}"/>
                </a:ext>
              </a:extLst>
            </p:cNvPr>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4083;p56">
              <a:extLst>
                <a:ext uri="{FF2B5EF4-FFF2-40B4-BE49-F238E27FC236}">
                  <a16:creationId xmlns:a16="http://schemas.microsoft.com/office/drawing/2014/main" id="{C830E670-3C4F-AC32-7E52-0E272414D760}"/>
                </a:ext>
              </a:extLst>
            </p:cNvPr>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4084;p56">
              <a:extLst>
                <a:ext uri="{FF2B5EF4-FFF2-40B4-BE49-F238E27FC236}">
                  <a16:creationId xmlns:a16="http://schemas.microsoft.com/office/drawing/2014/main" id="{1E79E892-8F24-FEDD-22FE-18987C0395D9}"/>
                </a:ext>
              </a:extLst>
            </p:cNvPr>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4085;p56">
              <a:extLst>
                <a:ext uri="{FF2B5EF4-FFF2-40B4-BE49-F238E27FC236}">
                  <a16:creationId xmlns:a16="http://schemas.microsoft.com/office/drawing/2014/main" id="{D79531D4-1670-F49A-FB91-A5422ABEC65D}"/>
                </a:ext>
              </a:extLst>
            </p:cNvPr>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4086;p56">
              <a:extLst>
                <a:ext uri="{FF2B5EF4-FFF2-40B4-BE49-F238E27FC236}">
                  <a16:creationId xmlns:a16="http://schemas.microsoft.com/office/drawing/2014/main" id="{FF2A0325-F785-989C-2137-0C32CCE5E97A}"/>
                </a:ext>
              </a:extLst>
            </p:cNvPr>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4087;p56">
              <a:extLst>
                <a:ext uri="{FF2B5EF4-FFF2-40B4-BE49-F238E27FC236}">
                  <a16:creationId xmlns:a16="http://schemas.microsoft.com/office/drawing/2014/main" id="{3E0B9451-8863-4872-6F22-51BF6E050253}"/>
                </a:ext>
              </a:extLst>
            </p:cNvPr>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4088;p56">
              <a:extLst>
                <a:ext uri="{FF2B5EF4-FFF2-40B4-BE49-F238E27FC236}">
                  <a16:creationId xmlns:a16="http://schemas.microsoft.com/office/drawing/2014/main" id="{7E9CE376-0BF4-A1F9-AFA9-898B1A420877}"/>
                </a:ext>
              </a:extLst>
            </p:cNvPr>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4089;p56">
              <a:extLst>
                <a:ext uri="{FF2B5EF4-FFF2-40B4-BE49-F238E27FC236}">
                  <a16:creationId xmlns:a16="http://schemas.microsoft.com/office/drawing/2014/main" id="{C644DC27-3212-CB7A-0D3A-CF50F07C726A}"/>
                </a:ext>
              </a:extLst>
            </p:cNvPr>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4090;p56">
              <a:extLst>
                <a:ext uri="{FF2B5EF4-FFF2-40B4-BE49-F238E27FC236}">
                  <a16:creationId xmlns:a16="http://schemas.microsoft.com/office/drawing/2014/main" id="{99B22BAA-02BC-A683-E8C5-956CD60B3018}"/>
                </a:ext>
              </a:extLst>
            </p:cNvPr>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4091;p56">
              <a:extLst>
                <a:ext uri="{FF2B5EF4-FFF2-40B4-BE49-F238E27FC236}">
                  <a16:creationId xmlns:a16="http://schemas.microsoft.com/office/drawing/2014/main" id="{32291B39-46F7-4AEC-20F8-B0400C4DFB59}"/>
                </a:ext>
              </a:extLst>
            </p:cNvPr>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4092;p56">
              <a:extLst>
                <a:ext uri="{FF2B5EF4-FFF2-40B4-BE49-F238E27FC236}">
                  <a16:creationId xmlns:a16="http://schemas.microsoft.com/office/drawing/2014/main" id="{9E8AA4F5-8925-4D21-6C5B-997F420DBA4F}"/>
                </a:ext>
              </a:extLst>
            </p:cNvPr>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4093;p56">
              <a:extLst>
                <a:ext uri="{FF2B5EF4-FFF2-40B4-BE49-F238E27FC236}">
                  <a16:creationId xmlns:a16="http://schemas.microsoft.com/office/drawing/2014/main" id="{E0939635-2586-FFB2-E0A6-9BBA862AA3DB}"/>
                </a:ext>
              </a:extLst>
            </p:cNvPr>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4094;p56">
              <a:extLst>
                <a:ext uri="{FF2B5EF4-FFF2-40B4-BE49-F238E27FC236}">
                  <a16:creationId xmlns:a16="http://schemas.microsoft.com/office/drawing/2014/main" id="{C9148B97-9DB6-0FF2-B872-52B8716C7F3C}"/>
                </a:ext>
              </a:extLst>
            </p:cNvPr>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4095;p56">
              <a:extLst>
                <a:ext uri="{FF2B5EF4-FFF2-40B4-BE49-F238E27FC236}">
                  <a16:creationId xmlns:a16="http://schemas.microsoft.com/office/drawing/2014/main" id="{8DF258BE-4424-3EA6-6547-3E7D763D5513}"/>
                </a:ext>
              </a:extLst>
            </p:cNvPr>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4096;p56">
              <a:extLst>
                <a:ext uri="{FF2B5EF4-FFF2-40B4-BE49-F238E27FC236}">
                  <a16:creationId xmlns:a16="http://schemas.microsoft.com/office/drawing/2014/main" id="{5E2C7AEF-1849-148E-9191-81090A83B60A}"/>
                </a:ext>
              </a:extLst>
            </p:cNvPr>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4097;p56">
              <a:extLst>
                <a:ext uri="{FF2B5EF4-FFF2-40B4-BE49-F238E27FC236}">
                  <a16:creationId xmlns:a16="http://schemas.microsoft.com/office/drawing/2014/main" id="{CA265D1A-7056-F06E-978D-EAE2FD7CB1A1}"/>
                </a:ext>
              </a:extLst>
            </p:cNvPr>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4098;p56">
              <a:extLst>
                <a:ext uri="{FF2B5EF4-FFF2-40B4-BE49-F238E27FC236}">
                  <a16:creationId xmlns:a16="http://schemas.microsoft.com/office/drawing/2014/main" id="{E2764DDF-E55E-EEC4-8E92-23E05B75314F}"/>
                </a:ext>
              </a:extLst>
            </p:cNvPr>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4099;p56">
              <a:extLst>
                <a:ext uri="{FF2B5EF4-FFF2-40B4-BE49-F238E27FC236}">
                  <a16:creationId xmlns:a16="http://schemas.microsoft.com/office/drawing/2014/main" id="{43D64C83-F295-B88A-3AB3-772C485674A7}"/>
                </a:ext>
              </a:extLst>
            </p:cNvPr>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4100;p56">
              <a:extLst>
                <a:ext uri="{FF2B5EF4-FFF2-40B4-BE49-F238E27FC236}">
                  <a16:creationId xmlns:a16="http://schemas.microsoft.com/office/drawing/2014/main" id="{7609E533-3666-46C6-B5E0-87FA7C159E69}"/>
                </a:ext>
              </a:extLst>
            </p:cNvPr>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4101;p56">
              <a:extLst>
                <a:ext uri="{FF2B5EF4-FFF2-40B4-BE49-F238E27FC236}">
                  <a16:creationId xmlns:a16="http://schemas.microsoft.com/office/drawing/2014/main" id="{451F0485-EF56-FDE5-D5C3-77FDB40D33F4}"/>
                </a:ext>
              </a:extLst>
            </p:cNvPr>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4102;p56">
              <a:extLst>
                <a:ext uri="{FF2B5EF4-FFF2-40B4-BE49-F238E27FC236}">
                  <a16:creationId xmlns:a16="http://schemas.microsoft.com/office/drawing/2014/main" id="{E3973D69-B16B-9A45-A463-FA8245324534}"/>
                </a:ext>
              </a:extLst>
            </p:cNvPr>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4103;p56">
              <a:extLst>
                <a:ext uri="{FF2B5EF4-FFF2-40B4-BE49-F238E27FC236}">
                  <a16:creationId xmlns:a16="http://schemas.microsoft.com/office/drawing/2014/main" id="{B40145B3-4709-7588-C8BA-DB67A55B3660}"/>
                </a:ext>
              </a:extLst>
            </p:cNvPr>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4104;p56">
              <a:extLst>
                <a:ext uri="{FF2B5EF4-FFF2-40B4-BE49-F238E27FC236}">
                  <a16:creationId xmlns:a16="http://schemas.microsoft.com/office/drawing/2014/main" id="{C9FE58A8-7135-EF84-0E80-CF69A3C97D8C}"/>
                </a:ext>
              </a:extLst>
            </p:cNvPr>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4105;p56">
              <a:extLst>
                <a:ext uri="{FF2B5EF4-FFF2-40B4-BE49-F238E27FC236}">
                  <a16:creationId xmlns:a16="http://schemas.microsoft.com/office/drawing/2014/main" id="{DCCCE23B-B12E-2EAD-1586-531FC8D5400D}"/>
                </a:ext>
              </a:extLst>
            </p:cNvPr>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4106;p56">
              <a:extLst>
                <a:ext uri="{FF2B5EF4-FFF2-40B4-BE49-F238E27FC236}">
                  <a16:creationId xmlns:a16="http://schemas.microsoft.com/office/drawing/2014/main" id="{647DA13F-BF1E-3167-2371-C0CF957C5AA2}"/>
                </a:ext>
              </a:extLst>
            </p:cNvPr>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4107;p56">
              <a:extLst>
                <a:ext uri="{FF2B5EF4-FFF2-40B4-BE49-F238E27FC236}">
                  <a16:creationId xmlns:a16="http://schemas.microsoft.com/office/drawing/2014/main" id="{A03D1710-3CF8-5542-6CF3-D29435B07BBD}"/>
                </a:ext>
              </a:extLst>
            </p:cNvPr>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4108;p56">
              <a:extLst>
                <a:ext uri="{FF2B5EF4-FFF2-40B4-BE49-F238E27FC236}">
                  <a16:creationId xmlns:a16="http://schemas.microsoft.com/office/drawing/2014/main" id="{B91EC75F-7389-4485-BE45-8889BB0EF255}"/>
                </a:ext>
              </a:extLst>
            </p:cNvPr>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4109;p56">
              <a:extLst>
                <a:ext uri="{FF2B5EF4-FFF2-40B4-BE49-F238E27FC236}">
                  <a16:creationId xmlns:a16="http://schemas.microsoft.com/office/drawing/2014/main" id="{B6D37A11-4F2B-308C-2AE6-703BCEF51B36}"/>
                </a:ext>
              </a:extLst>
            </p:cNvPr>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4110;p56">
              <a:extLst>
                <a:ext uri="{FF2B5EF4-FFF2-40B4-BE49-F238E27FC236}">
                  <a16:creationId xmlns:a16="http://schemas.microsoft.com/office/drawing/2014/main" id="{71E478ED-4E5C-61D3-9386-2000D4937FE1}"/>
                </a:ext>
              </a:extLst>
            </p:cNvPr>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4111;p56">
              <a:extLst>
                <a:ext uri="{FF2B5EF4-FFF2-40B4-BE49-F238E27FC236}">
                  <a16:creationId xmlns:a16="http://schemas.microsoft.com/office/drawing/2014/main" id="{1F34B95A-72D9-B266-0923-EFF6632FC539}"/>
                </a:ext>
              </a:extLst>
            </p:cNvPr>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4112;p56">
              <a:extLst>
                <a:ext uri="{FF2B5EF4-FFF2-40B4-BE49-F238E27FC236}">
                  <a16:creationId xmlns:a16="http://schemas.microsoft.com/office/drawing/2014/main" id="{D312B91E-AECB-1D96-5C88-40B9BCBE73B3}"/>
                </a:ext>
              </a:extLst>
            </p:cNvPr>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4113;p56">
              <a:extLst>
                <a:ext uri="{FF2B5EF4-FFF2-40B4-BE49-F238E27FC236}">
                  <a16:creationId xmlns:a16="http://schemas.microsoft.com/office/drawing/2014/main" id="{4D6C5245-1F55-D38C-9E69-7020FFA5AB21}"/>
                </a:ext>
              </a:extLst>
            </p:cNvPr>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4114;p56">
              <a:extLst>
                <a:ext uri="{FF2B5EF4-FFF2-40B4-BE49-F238E27FC236}">
                  <a16:creationId xmlns:a16="http://schemas.microsoft.com/office/drawing/2014/main" id="{B01EA4A7-EAA0-A676-74AA-41E113CAFF3D}"/>
                </a:ext>
              </a:extLst>
            </p:cNvPr>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4115;p56">
              <a:extLst>
                <a:ext uri="{FF2B5EF4-FFF2-40B4-BE49-F238E27FC236}">
                  <a16:creationId xmlns:a16="http://schemas.microsoft.com/office/drawing/2014/main" id="{5D835DDC-6C5B-41EE-1947-6B8CBFDFDFF4}"/>
                </a:ext>
              </a:extLst>
            </p:cNvPr>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4116;p56">
              <a:extLst>
                <a:ext uri="{FF2B5EF4-FFF2-40B4-BE49-F238E27FC236}">
                  <a16:creationId xmlns:a16="http://schemas.microsoft.com/office/drawing/2014/main" id="{68AD44D9-9FD1-D36F-C75D-2977CAA414E1}"/>
                </a:ext>
              </a:extLst>
            </p:cNvPr>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4117;p56">
              <a:extLst>
                <a:ext uri="{FF2B5EF4-FFF2-40B4-BE49-F238E27FC236}">
                  <a16:creationId xmlns:a16="http://schemas.microsoft.com/office/drawing/2014/main" id="{5A61D412-4995-C98C-725C-879CAD7FBE52}"/>
                </a:ext>
              </a:extLst>
            </p:cNvPr>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4118;p56">
              <a:extLst>
                <a:ext uri="{FF2B5EF4-FFF2-40B4-BE49-F238E27FC236}">
                  <a16:creationId xmlns:a16="http://schemas.microsoft.com/office/drawing/2014/main" id="{EA9DD39A-8CCF-D4A6-6E8D-B1F87E029EC9}"/>
                </a:ext>
              </a:extLst>
            </p:cNvPr>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4119;p56">
              <a:extLst>
                <a:ext uri="{FF2B5EF4-FFF2-40B4-BE49-F238E27FC236}">
                  <a16:creationId xmlns:a16="http://schemas.microsoft.com/office/drawing/2014/main" id="{7A9F0AAA-E03F-41C5-12E7-98528BFFCFF2}"/>
                </a:ext>
              </a:extLst>
            </p:cNvPr>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4120;p56">
              <a:extLst>
                <a:ext uri="{FF2B5EF4-FFF2-40B4-BE49-F238E27FC236}">
                  <a16:creationId xmlns:a16="http://schemas.microsoft.com/office/drawing/2014/main" id="{5956F379-22AA-DDE2-AD4C-44FE96C04C03}"/>
                </a:ext>
              </a:extLst>
            </p:cNvPr>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4121;p56">
              <a:extLst>
                <a:ext uri="{FF2B5EF4-FFF2-40B4-BE49-F238E27FC236}">
                  <a16:creationId xmlns:a16="http://schemas.microsoft.com/office/drawing/2014/main" id="{3E15DB93-5357-8C56-48BB-68F8041B29AC}"/>
                </a:ext>
              </a:extLst>
            </p:cNvPr>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4122;p56">
              <a:extLst>
                <a:ext uri="{FF2B5EF4-FFF2-40B4-BE49-F238E27FC236}">
                  <a16:creationId xmlns:a16="http://schemas.microsoft.com/office/drawing/2014/main" id="{11E5944F-8A96-39D4-7A6F-B2A56F281C21}"/>
                </a:ext>
              </a:extLst>
            </p:cNvPr>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4123;p56">
              <a:extLst>
                <a:ext uri="{FF2B5EF4-FFF2-40B4-BE49-F238E27FC236}">
                  <a16:creationId xmlns:a16="http://schemas.microsoft.com/office/drawing/2014/main" id="{AAB86649-FA17-0D70-DA59-6E31D5167E83}"/>
                </a:ext>
              </a:extLst>
            </p:cNvPr>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4124;p56">
              <a:extLst>
                <a:ext uri="{FF2B5EF4-FFF2-40B4-BE49-F238E27FC236}">
                  <a16:creationId xmlns:a16="http://schemas.microsoft.com/office/drawing/2014/main" id="{2BF89416-C7BE-78C5-DE1F-D95D8633458E}"/>
                </a:ext>
              </a:extLst>
            </p:cNvPr>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4125;p56">
              <a:extLst>
                <a:ext uri="{FF2B5EF4-FFF2-40B4-BE49-F238E27FC236}">
                  <a16:creationId xmlns:a16="http://schemas.microsoft.com/office/drawing/2014/main" id="{524EA450-B73D-9410-03EE-D4D9F705783F}"/>
                </a:ext>
              </a:extLst>
            </p:cNvPr>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4126;p56">
              <a:extLst>
                <a:ext uri="{FF2B5EF4-FFF2-40B4-BE49-F238E27FC236}">
                  <a16:creationId xmlns:a16="http://schemas.microsoft.com/office/drawing/2014/main" id="{BA980DCB-71A5-7597-4260-9C97AA7374C1}"/>
                </a:ext>
              </a:extLst>
            </p:cNvPr>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4127;p56">
              <a:extLst>
                <a:ext uri="{FF2B5EF4-FFF2-40B4-BE49-F238E27FC236}">
                  <a16:creationId xmlns:a16="http://schemas.microsoft.com/office/drawing/2014/main" id="{52DC6511-73B0-0D60-A109-9C2B94309B7F}"/>
                </a:ext>
              </a:extLst>
            </p:cNvPr>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4128;p56">
              <a:extLst>
                <a:ext uri="{FF2B5EF4-FFF2-40B4-BE49-F238E27FC236}">
                  <a16:creationId xmlns:a16="http://schemas.microsoft.com/office/drawing/2014/main" id="{AF64D45B-BB89-63A5-0BDF-9C3D2711E10B}"/>
                </a:ext>
              </a:extLst>
            </p:cNvPr>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4129;p56">
              <a:extLst>
                <a:ext uri="{FF2B5EF4-FFF2-40B4-BE49-F238E27FC236}">
                  <a16:creationId xmlns:a16="http://schemas.microsoft.com/office/drawing/2014/main" id="{F916A6FC-509E-9014-C782-748BF18DAAF3}"/>
                </a:ext>
              </a:extLst>
            </p:cNvPr>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4130;p56">
              <a:extLst>
                <a:ext uri="{FF2B5EF4-FFF2-40B4-BE49-F238E27FC236}">
                  <a16:creationId xmlns:a16="http://schemas.microsoft.com/office/drawing/2014/main" id="{A3D34064-874E-EA00-B3AA-690E4B94254B}"/>
                </a:ext>
              </a:extLst>
            </p:cNvPr>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4131;p56">
              <a:extLst>
                <a:ext uri="{FF2B5EF4-FFF2-40B4-BE49-F238E27FC236}">
                  <a16:creationId xmlns:a16="http://schemas.microsoft.com/office/drawing/2014/main" id="{1ABC7F77-59C7-7A86-640F-A499F28254A3}"/>
                </a:ext>
              </a:extLst>
            </p:cNvPr>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4132;p56">
              <a:extLst>
                <a:ext uri="{FF2B5EF4-FFF2-40B4-BE49-F238E27FC236}">
                  <a16:creationId xmlns:a16="http://schemas.microsoft.com/office/drawing/2014/main" id="{0D853532-A163-BA61-278F-91B48857B640}"/>
                </a:ext>
              </a:extLst>
            </p:cNvPr>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4133;p56">
              <a:extLst>
                <a:ext uri="{FF2B5EF4-FFF2-40B4-BE49-F238E27FC236}">
                  <a16:creationId xmlns:a16="http://schemas.microsoft.com/office/drawing/2014/main" id="{7DE83F0A-BA04-E4E8-9CC3-8842FA0A1210}"/>
                </a:ext>
              </a:extLst>
            </p:cNvPr>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4134;p56">
              <a:extLst>
                <a:ext uri="{FF2B5EF4-FFF2-40B4-BE49-F238E27FC236}">
                  <a16:creationId xmlns:a16="http://schemas.microsoft.com/office/drawing/2014/main" id="{374D624A-9AA9-F76D-87BD-FFABF5AA5F89}"/>
                </a:ext>
              </a:extLst>
            </p:cNvPr>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4135;p56">
              <a:extLst>
                <a:ext uri="{FF2B5EF4-FFF2-40B4-BE49-F238E27FC236}">
                  <a16:creationId xmlns:a16="http://schemas.microsoft.com/office/drawing/2014/main" id="{97D0841A-5A17-D10C-4C2E-DA55B567B405}"/>
                </a:ext>
              </a:extLst>
            </p:cNvPr>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4136;p56">
              <a:extLst>
                <a:ext uri="{FF2B5EF4-FFF2-40B4-BE49-F238E27FC236}">
                  <a16:creationId xmlns:a16="http://schemas.microsoft.com/office/drawing/2014/main" id="{21607D2D-E560-D62F-D1FB-B3B20590B03B}"/>
                </a:ext>
              </a:extLst>
            </p:cNvPr>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4137;p56">
              <a:extLst>
                <a:ext uri="{FF2B5EF4-FFF2-40B4-BE49-F238E27FC236}">
                  <a16:creationId xmlns:a16="http://schemas.microsoft.com/office/drawing/2014/main" id="{8309598C-0015-E026-2E93-E008612F5490}"/>
                </a:ext>
              </a:extLst>
            </p:cNvPr>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4138;p56">
              <a:extLst>
                <a:ext uri="{FF2B5EF4-FFF2-40B4-BE49-F238E27FC236}">
                  <a16:creationId xmlns:a16="http://schemas.microsoft.com/office/drawing/2014/main" id="{E63EE10F-27BD-F067-8A75-EFA503E9C18A}"/>
                </a:ext>
              </a:extLst>
            </p:cNvPr>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4139;p56">
              <a:extLst>
                <a:ext uri="{FF2B5EF4-FFF2-40B4-BE49-F238E27FC236}">
                  <a16:creationId xmlns:a16="http://schemas.microsoft.com/office/drawing/2014/main" id="{6458B1E2-E7E4-548F-996F-9BB8A6AD85F6}"/>
                </a:ext>
              </a:extLst>
            </p:cNvPr>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4140;p56">
              <a:extLst>
                <a:ext uri="{FF2B5EF4-FFF2-40B4-BE49-F238E27FC236}">
                  <a16:creationId xmlns:a16="http://schemas.microsoft.com/office/drawing/2014/main" id="{857B9F57-1E5F-1018-40B9-A26F44FE3CB8}"/>
                </a:ext>
              </a:extLst>
            </p:cNvPr>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4141;p56">
              <a:extLst>
                <a:ext uri="{FF2B5EF4-FFF2-40B4-BE49-F238E27FC236}">
                  <a16:creationId xmlns:a16="http://schemas.microsoft.com/office/drawing/2014/main" id="{881375BC-07A5-ECB8-BE2A-5C3BF64E2939}"/>
                </a:ext>
              </a:extLst>
            </p:cNvPr>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4142;p56">
              <a:extLst>
                <a:ext uri="{FF2B5EF4-FFF2-40B4-BE49-F238E27FC236}">
                  <a16:creationId xmlns:a16="http://schemas.microsoft.com/office/drawing/2014/main" id="{4FC94EF2-385A-B59D-1FF9-82BD74C31A37}"/>
                </a:ext>
              </a:extLst>
            </p:cNvPr>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4143;p56">
              <a:extLst>
                <a:ext uri="{FF2B5EF4-FFF2-40B4-BE49-F238E27FC236}">
                  <a16:creationId xmlns:a16="http://schemas.microsoft.com/office/drawing/2014/main" id="{2092A47B-A4AF-67E7-3B04-CA34792D661D}"/>
                </a:ext>
              </a:extLst>
            </p:cNvPr>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4144;p56">
              <a:extLst>
                <a:ext uri="{FF2B5EF4-FFF2-40B4-BE49-F238E27FC236}">
                  <a16:creationId xmlns:a16="http://schemas.microsoft.com/office/drawing/2014/main" id="{3F176560-A890-66E6-2606-CD266C6CDCEA}"/>
                </a:ext>
              </a:extLst>
            </p:cNvPr>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4145;p56">
              <a:extLst>
                <a:ext uri="{FF2B5EF4-FFF2-40B4-BE49-F238E27FC236}">
                  <a16:creationId xmlns:a16="http://schemas.microsoft.com/office/drawing/2014/main" id="{DF0425ED-1DBC-25CE-977F-EAC2BDA7CD8E}"/>
                </a:ext>
              </a:extLst>
            </p:cNvPr>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4146;p56">
              <a:extLst>
                <a:ext uri="{FF2B5EF4-FFF2-40B4-BE49-F238E27FC236}">
                  <a16:creationId xmlns:a16="http://schemas.microsoft.com/office/drawing/2014/main" id="{EA760DFE-E1C9-FC86-3AF5-A074BAEC54DE}"/>
                </a:ext>
              </a:extLst>
            </p:cNvPr>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4147;p56">
              <a:extLst>
                <a:ext uri="{FF2B5EF4-FFF2-40B4-BE49-F238E27FC236}">
                  <a16:creationId xmlns:a16="http://schemas.microsoft.com/office/drawing/2014/main" id="{FEEAE878-C1D4-1708-48A4-1601423DB53E}"/>
                </a:ext>
              </a:extLst>
            </p:cNvPr>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4148;p56">
              <a:extLst>
                <a:ext uri="{FF2B5EF4-FFF2-40B4-BE49-F238E27FC236}">
                  <a16:creationId xmlns:a16="http://schemas.microsoft.com/office/drawing/2014/main" id="{264E8DC8-D9AA-8E50-9892-B61D714FD4A6}"/>
                </a:ext>
              </a:extLst>
            </p:cNvPr>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4149;p56">
              <a:extLst>
                <a:ext uri="{FF2B5EF4-FFF2-40B4-BE49-F238E27FC236}">
                  <a16:creationId xmlns:a16="http://schemas.microsoft.com/office/drawing/2014/main" id="{A8752CD9-1D60-91FB-B259-EBCED8F0CB34}"/>
                </a:ext>
              </a:extLst>
            </p:cNvPr>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4150;p56">
              <a:extLst>
                <a:ext uri="{FF2B5EF4-FFF2-40B4-BE49-F238E27FC236}">
                  <a16:creationId xmlns:a16="http://schemas.microsoft.com/office/drawing/2014/main" id="{07A2F5D4-8936-813D-19EE-44A8889B227D}"/>
                </a:ext>
              </a:extLst>
            </p:cNvPr>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4151;p56">
              <a:extLst>
                <a:ext uri="{FF2B5EF4-FFF2-40B4-BE49-F238E27FC236}">
                  <a16:creationId xmlns:a16="http://schemas.microsoft.com/office/drawing/2014/main" id="{AD6F9D05-5995-4D8C-5FC2-954F86F1D3D7}"/>
                </a:ext>
              </a:extLst>
            </p:cNvPr>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4152;p56">
              <a:extLst>
                <a:ext uri="{FF2B5EF4-FFF2-40B4-BE49-F238E27FC236}">
                  <a16:creationId xmlns:a16="http://schemas.microsoft.com/office/drawing/2014/main" id="{470E99F0-4443-8C47-1963-FF00D90E6FF7}"/>
                </a:ext>
              </a:extLst>
            </p:cNvPr>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4153;p56">
              <a:extLst>
                <a:ext uri="{FF2B5EF4-FFF2-40B4-BE49-F238E27FC236}">
                  <a16:creationId xmlns:a16="http://schemas.microsoft.com/office/drawing/2014/main" id="{9EB9467F-38D1-1991-40FE-638D5EC7CA07}"/>
                </a:ext>
              </a:extLst>
            </p:cNvPr>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4154;p56">
              <a:extLst>
                <a:ext uri="{FF2B5EF4-FFF2-40B4-BE49-F238E27FC236}">
                  <a16:creationId xmlns:a16="http://schemas.microsoft.com/office/drawing/2014/main" id="{92485B30-A38D-2782-2362-85CF53C82942}"/>
                </a:ext>
              </a:extLst>
            </p:cNvPr>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4155;p56">
              <a:extLst>
                <a:ext uri="{FF2B5EF4-FFF2-40B4-BE49-F238E27FC236}">
                  <a16:creationId xmlns:a16="http://schemas.microsoft.com/office/drawing/2014/main" id="{6414348C-A253-8DF7-A142-45A91DA1B30A}"/>
                </a:ext>
              </a:extLst>
            </p:cNvPr>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4156;p56">
              <a:extLst>
                <a:ext uri="{FF2B5EF4-FFF2-40B4-BE49-F238E27FC236}">
                  <a16:creationId xmlns:a16="http://schemas.microsoft.com/office/drawing/2014/main" id="{AC30276F-B9B3-83FE-5B82-883BB5120C89}"/>
                </a:ext>
              </a:extLst>
            </p:cNvPr>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4157;p56">
              <a:extLst>
                <a:ext uri="{FF2B5EF4-FFF2-40B4-BE49-F238E27FC236}">
                  <a16:creationId xmlns:a16="http://schemas.microsoft.com/office/drawing/2014/main" id="{75334D2F-FFED-EB36-934F-3C9F719F9131}"/>
                </a:ext>
              </a:extLst>
            </p:cNvPr>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4158;p56">
              <a:extLst>
                <a:ext uri="{FF2B5EF4-FFF2-40B4-BE49-F238E27FC236}">
                  <a16:creationId xmlns:a16="http://schemas.microsoft.com/office/drawing/2014/main" id="{A95A5B7B-9D04-AA88-62BC-45051F690E8C}"/>
                </a:ext>
              </a:extLst>
            </p:cNvPr>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4159;p56">
              <a:extLst>
                <a:ext uri="{FF2B5EF4-FFF2-40B4-BE49-F238E27FC236}">
                  <a16:creationId xmlns:a16="http://schemas.microsoft.com/office/drawing/2014/main" id="{B0DF437C-B9DF-7027-FEC8-64AD9D22136E}"/>
                </a:ext>
              </a:extLst>
            </p:cNvPr>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4160;p56">
              <a:extLst>
                <a:ext uri="{FF2B5EF4-FFF2-40B4-BE49-F238E27FC236}">
                  <a16:creationId xmlns:a16="http://schemas.microsoft.com/office/drawing/2014/main" id="{3F95801B-EE2E-0093-7860-3B38AB60216A}"/>
                </a:ext>
              </a:extLst>
            </p:cNvPr>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4161;p56">
              <a:extLst>
                <a:ext uri="{FF2B5EF4-FFF2-40B4-BE49-F238E27FC236}">
                  <a16:creationId xmlns:a16="http://schemas.microsoft.com/office/drawing/2014/main" id="{44366185-6D25-89DB-9BAA-84C0B192005C}"/>
                </a:ext>
              </a:extLst>
            </p:cNvPr>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4162;p56">
              <a:extLst>
                <a:ext uri="{FF2B5EF4-FFF2-40B4-BE49-F238E27FC236}">
                  <a16:creationId xmlns:a16="http://schemas.microsoft.com/office/drawing/2014/main" id="{E4806C8C-1BA6-33B7-E29E-44CEE5D4BB10}"/>
                </a:ext>
              </a:extLst>
            </p:cNvPr>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4163;p56">
              <a:extLst>
                <a:ext uri="{FF2B5EF4-FFF2-40B4-BE49-F238E27FC236}">
                  <a16:creationId xmlns:a16="http://schemas.microsoft.com/office/drawing/2014/main" id="{77B13AD7-0487-7C52-236E-52BC2F01008A}"/>
                </a:ext>
              </a:extLst>
            </p:cNvPr>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4164;p56">
              <a:extLst>
                <a:ext uri="{FF2B5EF4-FFF2-40B4-BE49-F238E27FC236}">
                  <a16:creationId xmlns:a16="http://schemas.microsoft.com/office/drawing/2014/main" id="{0F49B797-F40A-E602-D0EF-D6E9ED9011F3}"/>
                </a:ext>
              </a:extLst>
            </p:cNvPr>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4165;p56">
              <a:extLst>
                <a:ext uri="{FF2B5EF4-FFF2-40B4-BE49-F238E27FC236}">
                  <a16:creationId xmlns:a16="http://schemas.microsoft.com/office/drawing/2014/main" id="{EE096FB8-07DA-0581-A2AC-494157066A9F}"/>
                </a:ext>
              </a:extLst>
            </p:cNvPr>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4166;p56">
              <a:extLst>
                <a:ext uri="{FF2B5EF4-FFF2-40B4-BE49-F238E27FC236}">
                  <a16:creationId xmlns:a16="http://schemas.microsoft.com/office/drawing/2014/main" id="{E462736B-A9DF-6B97-0E87-E65576D22159}"/>
                </a:ext>
              </a:extLst>
            </p:cNvPr>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4167;p56">
              <a:extLst>
                <a:ext uri="{FF2B5EF4-FFF2-40B4-BE49-F238E27FC236}">
                  <a16:creationId xmlns:a16="http://schemas.microsoft.com/office/drawing/2014/main" id="{C90EC911-DF70-E5C8-B43F-4F58657F6BAA}"/>
                </a:ext>
              </a:extLst>
            </p:cNvPr>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4168;p56">
              <a:extLst>
                <a:ext uri="{FF2B5EF4-FFF2-40B4-BE49-F238E27FC236}">
                  <a16:creationId xmlns:a16="http://schemas.microsoft.com/office/drawing/2014/main" id="{D8D659B3-0811-4C8B-33F4-062DDC8178B0}"/>
                </a:ext>
              </a:extLst>
            </p:cNvPr>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4169;p56">
              <a:extLst>
                <a:ext uri="{FF2B5EF4-FFF2-40B4-BE49-F238E27FC236}">
                  <a16:creationId xmlns:a16="http://schemas.microsoft.com/office/drawing/2014/main" id="{890E5766-EBD7-D7A0-D1F4-9F097F615968}"/>
                </a:ext>
              </a:extLst>
            </p:cNvPr>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4170;p56">
              <a:extLst>
                <a:ext uri="{FF2B5EF4-FFF2-40B4-BE49-F238E27FC236}">
                  <a16:creationId xmlns:a16="http://schemas.microsoft.com/office/drawing/2014/main" id="{BE35732F-E0AD-314E-7E18-6309F86AE47E}"/>
                </a:ext>
              </a:extLst>
            </p:cNvPr>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4171;p56">
              <a:extLst>
                <a:ext uri="{FF2B5EF4-FFF2-40B4-BE49-F238E27FC236}">
                  <a16:creationId xmlns:a16="http://schemas.microsoft.com/office/drawing/2014/main" id="{51715C7F-4B63-ED71-8D01-F03784E299F3}"/>
                </a:ext>
              </a:extLst>
            </p:cNvPr>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4172;p56">
              <a:extLst>
                <a:ext uri="{FF2B5EF4-FFF2-40B4-BE49-F238E27FC236}">
                  <a16:creationId xmlns:a16="http://schemas.microsoft.com/office/drawing/2014/main" id="{03B00049-0D99-A953-20FD-BF412C54D6FF}"/>
                </a:ext>
              </a:extLst>
            </p:cNvPr>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4173;p56">
              <a:extLst>
                <a:ext uri="{FF2B5EF4-FFF2-40B4-BE49-F238E27FC236}">
                  <a16:creationId xmlns:a16="http://schemas.microsoft.com/office/drawing/2014/main" id="{813FB0AA-BD19-A35B-8E3A-5C7BD5EA6930}"/>
                </a:ext>
              </a:extLst>
            </p:cNvPr>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4174;p56">
              <a:extLst>
                <a:ext uri="{FF2B5EF4-FFF2-40B4-BE49-F238E27FC236}">
                  <a16:creationId xmlns:a16="http://schemas.microsoft.com/office/drawing/2014/main" id="{64B00CA3-2F22-4D36-2C8D-48197C5D6893}"/>
                </a:ext>
              </a:extLst>
            </p:cNvPr>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4175;p56">
              <a:extLst>
                <a:ext uri="{FF2B5EF4-FFF2-40B4-BE49-F238E27FC236}">
                  <a16:creationId xmlns:a16="http://schemas.microsoft.com/office/drawing/2014/main" id="{5CBBB6AC-28F6-5F40-A147-A2656D99EF49}"/>
                </a:ext>
              </a:extLst>
            </p:cNvPr>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4176;p56">
              <a:extLst>
                <a:ext uri="{FF2B5EF4-FFF2-40B4-BE49-F238E27FC236}">
                  <a16:creationId xmlns:a16="http://schemas.microsoft.com/office/drawing/2014/main" id="{049DFF1A-F1ED-DBC9-F781-7BF32BECF3B5}"/>
                </a:ext>
              </a:extLst>
            </p:cNvPr>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4177;p56">
              <a:extLst>
                <a:ext uri="{FF2B5EF4-FFF2-40B4-BE49-F238E27FC236}">
                  <a16:creationId xmlns:a16="http://schemas.microsoft.com/office/drawing/2014/main" id="{F14F96F8-4E45-D050-4103-CFA9F372CB0C}"/>
                </a:ext>
              </a:extLst>
            </p:cNvPr>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4178;p56">
              <a:extLst>
                <a:ext uri="{FF2B5EF4-FFF2-40B4-BE49-F238E27FC236}">
                  <a16:creationId xmlns:a16="http://schemas.microsoft.com/office/drawing/2014/main" id="{46C3793F-2E6C-ECF1-59DF-4FF34D8559F6}"/>
                </a:ext>
              </a:extLst>
            </p:cNvPr>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4179;p56">
              <a:extLst>
                <a:ext uri="{FF2B5EF4-FFF2-40B4-BE49-F238E27FC236}">
                  <a16:creationId xmlns:a16="http://schemas.microsoft.com/office/drawing/2014/main" id="{B96064F6-9F13-3B06-9B2F-52ED71201991}"/>
                </a:ext>
              </a:extLst>
            </p:cNvPr>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4180;p56">
              <a:extLst>
                <a:ext uri="{FF2B5EF4-FFF2-40B4-BE49-F238E27FC236}">
                  <a16:creationId xmlns:a16="http://schemas.microsoft.com/office/drawing/2014/main" id="{4A620677-DD42-47C7-BD83-C9C74DAF26A8}"/>
                </a:ext>
              </a:extLst>
            </p:cNvPr>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4181;p56">
              <a:extLst>
                <a:ext uri="{FF2B5EF4-FFF2-40B4-BE49-F238E27FC236}">
                  <a16:creationId xmlns:a16="http://schemas.microsoft.com/office/drawing/2014/main" id="{E9C6280B-E5A2-0B60-D25D-965090C2EAB0}"/>
                </a:ext>
              </a:extLst>
            </p:cNvPr>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4182;p56">
              <a:extLst>
                <a:ext uri="{FF2B5EF4-FFF2-40B4-BE49-F238E27FC236}">
                  <a16:creationId xmlns:a16="http://schemas.microsoft.com/office/drawing/2014/main" id="{C8929145-8506-2471-5F07-EB5574D4238F}"/>
                </a:ext>
              </a:extLst>
            </p:cNvPr>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4183;p56">
              <a:extLst>
                <a:ext uri="{FF2B5EF4-FFF2-40B4-BE49-F238E27FC236}">
                  <a16:creationId xmlns:a16="http://schemas.microsoft.com/office/drawing/2014/main" id="{6F8AFFD6-54E7-9F43-2696-2E393432D736}"/>
                </a:ext>
              </a:extLst>
            </p:cNvPr>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4184;p56">
              <a:extLst>
                <a:ext uri="{FF2B5EF4-FFF2-40B4-BE49-F238E27FC236}">
                  <a16:creationId xmlns:a16="http://schemas.microsoft.com/office/drawing/2014/main" id="{8856D425-F906-5005-2FFB-23E9F6E3281C}"/>
                </a:ext>
              </a:extLst>
            </p:cNvPr>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4185;p56">
              <a:extLst>
                <a:ext uri="{FF2B5EF4-FFF2-40B4-BE49-F238E27FC236}">
                  <a16:creationId xmlns:a16="http://schemas.microsoft.com/office/drawing/2014/main" id="{20675B98-0E2D-E3FB-6349-3D92F5C1CFAD}"/>
                </a:ext>
              </a:extLst>
            </p:cNvPr>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4186;p56">
              <a:extLst>
                <a:ext uri="{FF2B5EF4-FFF2-40B4-BE49-F238E27FC236}">
                  <a16:creationId xmlns:a16="http://schemas.microsoft.com/office/drawing/2014/main" id="{00E70CCB-EE32-F1B0-1A3B-63D2CF043767}"/>
                </a:ext>
              </a:extLst>
            </p:cNvPr>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4187;p56">
              <a:extLst>
                <a:ext uri="{FF2B5EF4-FFF2-40B4-BE49-F238E27FC236}">
                  <a16:creationId xmlns:a16="http://schemas.microsoft.com/office/drawing/2014/main" id="{59DC1455-0B47-76E1-D218-69A79DDA1909}"/>
                </a:ext>
              </a:extLst>
            </p:cNvPr>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4188;p56">
              <a:extLst>
                <a:ext uri="{FF2B5EF4-FFF2-40B4-BE49-F238E27FC236}">
                  <a16:creationId xmlns:a16="http://schemas.microsoft.com/office/drawing/2014/main" id="{983AB3D2-FA66-FFD3-A883-3F71543B75AE}"/>
                </a:ext>
              </a:extLst>
            </p:cNvPr>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4189;p56">
              <a:extLst>
                <a:ext uri="{FF2B5EF4-FFF2-40B4-BE49-F238E27FC236}">
                  <a16:creationId xmlns:a16="http://schemas.microsoft.com/office/drawing/2014/main" id="{B9D787CE-BCF0-8430-ECAC-6DF97BE38E33}"/>
                </a:ext>
              </a:extLst>
            </p:cNvPr>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4190;p56">
              <a:extLst>
                <a:ext uri="{FF2B5EF4-FFF2-40B4-BE49-F238E27FC236}">
                  <a16:creationId xmlns:a16="http://schemas.microsoft.com/office/drawing/2014/main" id="{8C0EF805-2589-8909-591A-06A7F165D2A6}"/>
                </a:ext>
              </a:extLst>
            </p:cNvPr>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4191;p56">
              <a:extLst>
                <a:ext uri="{FF2B5EF4-FFF2-40B4-BE49-F238E27FC236}">
                  <a16:creationId xmlns:a16="http://schemas.microsoft.com/office/drawing/2014/main" id="{CC094327-1E6C-39A1-CD86-C0822BEDE940}"/>
                </a:ext>
              </a:extLst>
            </p:cNvPr>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4192;p56">
              <a:extLst>
                <a:ext uri="{FF2B5EF4-FFF2-40B4-BE49-F238E27FC236}">
                  <a16:creationId xmlns:a16="http://schemas.microsoft.com/office/drawing/2014/main" id="{CF1282AB-8F38-8704-D83B-7C6576912F1A}"/>
                </a:ext>
              </a:extLst>
            </p:cNvPr>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4193;p56">
              <a:extLst>
                <a:ext uri="{FF2B5EF4-FFF2-40B4-BE49-F238E27FC236}">
                  <a16:creationId xmlns:a16="http://schemas.microsoft.com/office/drawing/2014/main" id="{B767D6D1-9577-7610-0664-8DBB425B81F6}"/>
                </a:ext>
              </a:extLst>
            </p:cNvPr>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4194;p56">
              <a:extLst>
                <a:ext uri="{FF2B5EF4-FFF2-40B4-BE49-F238E27FC236}">
                  <a16:creationId xmlns:a16="http://schemas.microsoft.com/office/drawing/2014/main" id="{67B3627D-5521-5157-D311-0FAF8B1F21F7}"/>
                </a:ext>
              </a:extLst>
            </p:cNvPr>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4195;p56">
              <a:extLst>
                <a:ext uri="{FF2B5EF4-FFF2-40B4-BE49-F238E27FC236}">
                  <a16:creationId xmlns:a16="http://schemas.microsoft.com/office/drawing/2014/main" id="{6B9DDF94-DEAE-F235-B83B-6C87A19EC2B9}"/>
                </a:ext>
              </a:extLst>
            </p:cNvPr>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4196;p56">
              <a:extLst>
                <a:ext uri="{FF2B5EF4-FFF2-40B4-BE49-F238E27FC236}">
                  <a16:creationId xmlns:a16="http://schemas.microsoft.com/office/drawing/2014/main" id="{F34E6B39-8D62-E901-40AC-59993F16CE83}"/>
                </a:ext>
              </a:extLst>
            </p:cNvPr>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4197;p56">
              <a:extLst>
                <a:ext uri="{FF2B5EF4-FFF2-40B4-BE49-F238E27FC236}">
                  <a16:creationId xmlns:a16="http://schemas.microsoft.com/office/drawing/2014/main" id="{C98C36BB-7AFA-014E-6167-514849130687}"/>
                </a:ext>
              </a:extLst>
            </p:cNvPr>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4198;p56">
              <a:extLst>
                <a:ext uri="{FF2B5EF4-FFF2-40B4-BE49-F238E27FC236}">
                  <a16:creationId xmlns:a16="http://schemas.microsoft.com/office/drawing/2014/main" id="{FFB10131-9BE5-3A97-8490-3C47D438A964}"/>
                </a:ext>
              </a:extLst>
            </p:cNvPr>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4199;p56">
              <a:extLst>
                <a:ext uri="{FF2B5EF4-FFF2-40B4-BE49-F238E27FC236}">
                  <a16:creationId xmlns:a16="http://schemas.microsoft.com/office/drawing/2014/main" id="{781758D3-902C-9EF7-E679-D1BCC0CEA35D}"/>
                </a:ext>
              </a:extLst>
            </p:cNvPr>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4200;p56">
              <a:extLst>
                <a:ext uri="{FF2B5EF4-FFF2-40B4-BE49-F238E27FC236}">
                  <a16:creationId xmlns:a16="http://schemas.microsoft.com/office/drawing/2014/main" id="{2A1B08DD-9072-9AED-9D7E-E16848865213}"/>
                </a:ext>
              </a:extLst>
            </p:cNvPr>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4201;p56">
              <a:extLst>
                <a:ext uri="{FF2B5EF4-FFF2-40B4-BE49-F238E27FC236}">
                  <a16:creationId xmlns:a16="http://schemas.microsoft.com/office/drawing/2014/main" id="{1A2E6176-C770-6A45-7EED-5F0EA10E96DD}"/>
                </a:ext>
              </a:extLst>
            </p:cNvPr>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4202;p56">
              <a:extLst>
                <a:ext uri="{FF2B5EF4-FFF2-40B4-BE49-F238E27FC236}">
                  <a16:creationId xmlns:a16="http://schemas.microsoft.com/office/drawing/2014/main" id="{C598F1BE-37E0-C059-A28D-01B5DB78635F}"/>
                </a:ext>
              </a:extLst>
            </p:cNvPr>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4203;p56">
              <a:extLst>
                <a:ext uri="{FF2B5EF4-FFF2-40B4-BE49-F238E27FC236}">
                  <a16:creationId xmlns:a16="http://schemas.microsoft.com/office/drawing/2014/main" id="{7F74930B-7439-0046-6D2C-24C2C4EA8F6B}"/>
                </a:ext>
              </a:extLst>
            </p:cNvPr>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4204;p56">
              <a:extLst>
                <a:ext uri="{FF2B5EF4-FFF2-40B4-BE49-F238E27FC236}">
                  <a16:creationId xmlns:a16="http://schemas.microsoft.com/office/drawing/2014/main" id="{EAA80836-524F-4CF6-5BA5-3D41891BF790}"/>
                </a:ext>
              </a:extLst>
            </p:cNvPr>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4205;p56">
              <a:extLst>
                <a:ext uri="{FF2B5EF4-FFF2-40B4-BE49-F238E27FC236}">
                  <a16:creationId xmlns:a16="http://schemas.microsoft.com/office/drawing/2014/main" id="{E9CA59B9-3F75-6904-DD0E-D4531D661EB1}"/>
                </a:ext>
              </a:extLst>
            </p:cNvPr>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4206;p56">
              <a:extLst>
                <a:ext uri="{FF2B5EF4-FFF2-40B4-BE49-F238E27FC236}">
                  <a16:creationId xmlns:a16="http://schemas.microsoft.com/office/drawing/2014/main" id="{6D4989FD-D169-752A-21F8-040880202741}"/>
                </a:ext>
              </a:extLst>
            </p:cNvPr>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4207;p56">
              <a:extLst>
                <a:ext uri="{FF2B5EF4-FFF2-40B4-BE49-F238E27FC236}">
                  <a16:creationId xmlns:a16="http://schemas.microsoft.com/office/drawing/2014/main" id="{2F9ED9BF-5A94-7A92-59B7-F37BB9BAF9FA}"/>
                </a:ext>
              </a:extLst>
            </p:cNvPr>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4208;p56">
              <a:extLst>
                <a:ext uri="{FF2B5EF4-FFF2-40B4-BE49-F238E27FC236}">
                  <a16:creationId xmlns:a16="http://schemas.microsoft.com/office/drawing/2014/main" id="{8E1F5C0A-3BD7-6D7F-3009-101CD62497C4}"/>
                </a:ext>
              </a:extLst>
            </p:cNvPr>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4209;p56">
              <a:extLst>
                <a:ext uri="{FF2B5EF4-FFF2-40B4-BE49-F238E27FC236}">
                  <a16:creationId xmlns:a16="http://schemas.microsoft.com/office/drawing/2014/main" id="{54F2F1CF-F75C-C733-2F99-0C2BBA4800A0}"/>
                </a:ext>
              </a:extLst>
            </p:cNvPr>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4210;p56">
              <a:extLst>
                <a:ext uri="{FF2B5EF4-FFF2-40B4-BE49-F238E27FC236}">
                  <a16:creationId xmlns:a16="http://schemas.microsoft.com/office/drawing/2014/main" id="{1BDBA9AA-F922-081F-F6AA-ACE50AAD5955}"/>
                </a:ext>
              </a:extLst>
            </p:cNvPr>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4211;p56">
              <a:extLst>
                <a:ext uri="{FF2B5EF4-FFF2-40B4-BE49-F238E27FC236}">
                  <a16:creationId xmlns:a16="http://schemas.microsoft.com/office/drawing/2014/main" id="{01549653-4752-E405-DAB1-52AA531D2138}"/>
                </a:ext>
              </a:extLst>
            </p:cNvPr>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4212;p56">
              <a:extLst>
                <a:ext uri="{FF2B5EF4-FFF2-40B4-BE49-F238E27FC236}">
                  <a16:creationId xmlns:a16="http://schemas.microsoft.com/office/drawing/2014/main" id="{C8A65755-1A4E-58EF-930D-CE614D907872}"/>
                </a:ext>
              </a:extLst>
            </p:cNvPr>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4213;p56">
              <a:extLst>
                <a:ext uri="{FF2B5EF4-FFF2-40B4-BE49-F238E27FC236}">
                  <a16:creationId xmlns:a16="http://schemas.microsoft.com/office/drawing/2014/main" id="{8134BA21-3F58-4780-DDAE-CFE4FBB7DB68}"/>
                </a:ext>
              </a:extLst>
            </p:cNvPr>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4214;p56">
              <a:extLst>
                <a:ext uri="{FF2B5EF4-FFF2-40B4-BE49-F238E27FC236}">
                  <a16:creationId xmlns:a16="http://schemas.microsoft.com/office/drawing/2014/main" id="{E5BFF7C8-8343-3F4F-2116-418F1967D4D8}"/>
                </a:ext>
              </a:extLst>
            </p:cNvPr>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4215;p56">
              <a:extLst>
                <a:ext uri="{FF2B5EF4-FFF2-40B4-BE49-F238E27FC236}">
                  <a16:creationId xmlns:a16="http://schemas.microsoft.com/office/drawing/2014/main" id="{60B1DEAF-C353-EA6F-2102-BFE9F25006D8}"/>
                </a:ext>
              </a:extLst>
            </p:cNvPr>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4216;p56">
              <a:extLst>
                <a:ext uri="{FF2B5EF4-FFF2-40B4-BE49-F238E27FC236}">
                  <a16:creationId xmlns:a16="http://schemas.microsoft.com/office/drawing/2014/main" id="{8EFF36F4-D80B-4669-357B-BDAEC833A172}"/>
                </a:ext>
              </a:extLst>
            </p:cNvPr>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4217;p56">
              <a:extLst>
                <a:ext uri="{FF2B5EF4-FFF2-40B4-BE49-F238E27FC236}">
                  <a16:creationId xmlns:a16="http://schemas.microsoft.com/office/drawing/2014/main" id="{97FAEB3D-F1B6-6CE4-AA9B-2A9972FBC814}"/>
                </a:ext>
              </a:extLst>
            </p:cNvPr>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4218;p56">
              <a:extLst>
                <a:ext uri="{FF2B5EF4-FFF2-40B4-BE49-F238E27FC236}">
                  <a16:creationId xmlns:a16="http://schemas.microsoft.com/office/drawing/2014/main" id="{3CBD7A29-9979-4495-531A-86A03433FA39}"/>
                </a:ext>
              </a:extLst>
            </p:cNvPr>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4219;p56">
              <a:extLst>
                <a:ext uri="{FF2B5EF4-FFF2-40B4-BE49-F238E27FC236}">
                  <a16:creationId xmlns:a16="http://schemas.microsoft.com/office/drawing/2014/main" id="{0793E88C-D3AB-1875-4CCE-D79BE693C5A9}"/>
                </a:ext>
              </a:extLst>
            </p:cNvPr>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4220;p56">
              <a:extLst>
                <a:ext uri="{FF2B5EF4-FFF2-40B4-BE49-F238E27FC236}">
                  <a16:creationId xmlns:a16="http://schemas.microsoft.com/office/drawing/2014/main" id="{E68F757D-0463-FB70-0C48-CEF3F35CB161}"/>
                </a:ext>
              </a:extLst>
            </p:cNvPr>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4221;p56">
              <a:extLst>
                <a:ext uri="{FF2B5EF4-FFF2-40B4-BE49-F238E27FC236}">
                  <a16:creationId xmlns:a16="http://schemas.microsoft.com/office/drawing/2014/main" id="{ED49E7DA-C093-9B82-A118-748EFC2FCFAC}"/>
                </a:ext>
              </a:extLst>
            </p:cNvPr>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4222;p56">
              <a:extLst>
                <a:ext uri="{FF2B5EF4-FFF2-40B4-BE49-F238E27FC236}">
                  <a16:creationId xmlns:a16="http://schemas.microsoft.com/office/drawing/2014/main" id="{5E095E27-24A9-2FBA-4BD4-418DA8867445}"/>
                </a:ext>
              </a:extLst>
            </p:cNvPr>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4223;p56">
              <a:extLst>
                <a:ext uri="{FF2B5EF4-FFF2-40B4-BE49-F238E27FC236}">
                  <a16:creationId xmlns:a16="http://schemas.microsoft.com/office/drawing/2014/main" id="{FEA7A86D-FAF1-0D3F-2355-9D139FD4551C}"/>
                </a:ext>
              </a:extLst>
            </p:cNvPr>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4224;p56">
              <a:extLst>
                <a:ext uri="{FF2B5EF4-FFF2-40B4-BE49-F238E27FC236}">
                  <a16:creationId xmlns:a16="http://schemas.microsoft.com/office/drawing/2014/main" id="{79FD3E71-848F-634F-4057-4243AC862C25}"/>
                </a:ext>
              </a:extLst>
            </p:cNvPr>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4225;p56">
              <a:extLst>
                <a:ext uri="{FF2B5EF4-FFF2-40B4-BE49-F238E27FC236}">
                  <a16:creationId xmlns:a16="http://schemas.microsoft.com/office/drawing/2014/main" id="{42A14B89-A737-8CEC-9527-CEA03F194CB6}"/>
                </a:ext>
              </a:extLst>
            </p:cNvPr>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4226;p56">
              <a:extLst>
                <a:ext uri="{FF2B5EF4-FFF2-40B4-BE49-F238E27FC236}">
                  <a16:creationId xmlns:a16="http://schemas.microsoft.com/office/drawing/2014/main" id="{4BC97639-B072-1F69-5CCB-B4D89008B67D}"/>
                </a:ext>
              </a:extLst>
            </p:cNvPr>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4227;p56">
              <a:extLst>
                <a:ext uri="{FF2B5EF4-FFF2-40B4-BE49-F238E27FC236}">
                  <a16:creationId xmlns:a16="http://schemas.microsoft.com/office/drawing/2014/main" id="{F3B5D599-024B-BEEE-5BA4-2FFC6106822E}"/>
                </a:ext>
              </a:extLst>
            </p:cNvPr>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4228;p56">
              <a:extLst>
                <a:ext uri="{FF2B5EF4-FFF2-40B4-BE49-F238E27FC236}">
                  <a16:creationId xmlns:a16="http://schemas.microsoft.com/office/drawing/2014/main" id="{3FD55674-F231-07C7-3612-938569F53F62}"/>
                </a:ext>
              </a:extLst>
            </p:cNvPr>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4229;p56">
              <a:extLst>
                <a:ext uri="{FF2B5EF4-FFF2-40B4-BE49-F238E27FC236}">
                  <a16:creationId xmlns:a16="http://schemas.microsoft.com/office/drawing/2014/main" id="{0B09A6A0-1714-6782-9E51-9924F028F459}"/>
                </a:ext>
              </a:extLst>
            </p:cNvPr>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4230;p56">
              <a:extLst>
                <a:ext uri="{FF2B5EF4-FFF2-40B4-BE49-F238E27FC236}">
                  <a16:creationId xmlns:a16="http://schemas.microsoft.com/office/drawing/2014/main" id="{8D86F29D-9C2F-4D04-3C28-8CEADF77553C}"/>
                </a:ext>
              </a:extLst>
            </p:cNvPr>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4231;p56">
              <a:extLst>
                <a:ext uri="{FF2B5EF4-FFF2-40B4-BE49-F238E27FC236}">
                  <a16:creationId xmlns:a16="http://schemas.microsoft.com/office/drawing/2014/main" id="{DB358405-8CEB-B116-250E-87398CD2CC3F}"/>
                </a:ext>
              </a:extLst>
            </p:cNvPr>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4232;p56">
              <a:extLst>
                <a:ext uri="{FF2B5EF4-FFF2-40B4-BE49-F238E27FC236}">
                  <a16:creationId xmlns:a16="http://schemas.microsoft.com/office/drawing/2014/main" id="{7C84E38C-79F7-3042-C6E9-C6B106DDE1F9}"/>
                </a:ext>
              </a:extLst>
            </p:cNvPr>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4233;p56">
              <a:extLst>
                <a:ext uri="{FF2B5EF4-FFF2-40B4-BE49-F238E27FC236}">
                  <a16:creationId xmlns:a16="http://schemas.microsoft.com/office/drawing/2014/main" id="{064034D9-6F6D-4EE5-E357-AE8C129ABFBD}"/>
                </a:ext>
              </a:extLst>
            </p:cNvPr>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4234;p56">
              <a:extLst>
                <a:ext uri="{FF2B5EF4-FFF2-40B4-BE49-F238E27FC236}">
                  <a16:creationId xmlns:a16="http://schemas.microsoft.com/office/drawing/2014/main" id="{6F12DD72-BFFD-E230-03DC-DB483A075376}"/>
                </a:ext>
              </a:extLst>
            </p:cNvPr>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4235;p56">
              <a:extLst>
                <a:ext uri="{FF2B5EF4-FFF2-40B4-BE49-F238E27FC236}">
                  <a16:creationId xmlns:a16="http://schemas.microsoft.com/office/drawing/2014/main" id="{9781C898-48EB-E806-5D80-A74E17BF513A}"/>
                </a:ext>
              </a:extLst>
            </p:cNvPr>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4236;p56">
              <a:extLst>
                <a:ext uri="{FF2B5EF4-FFF2-40B4-BE49-F238E27FC236}">
                  <a16:creationId xmlns:a16="http://schemas.microsoft.com/office/drawing/2014/main" id="{567269EC-430B-E2E8-EFC7-9C5DB142D970}"/>
                </a:ext>
              </a:extLst>
            </p:cNvPr>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4237;p56">
              <a:extLst>
                <a:ext uri="{FF2B5EF4-FFF2-40B4-BE49-F238E27FC236}">
                  <a16:creationId xmlns:a16="http://schemas.microsoft.com/office/drawing/2014/main" id="{F9F59197-2133-1188-E0DE-1E988AAE56C2}"/>
                </a:ext>
              </a:extLst>
            </p:cNvPr>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4238;p56">
              <a:extLst>
                <a:ext uri="{FF2B5EF4-FFF2-40B4-BE49-F238E27FC236}">
                  <a16:creationId xmlns:a16="http://schemas.microsoft.com/office/drawing/2014/main" id="{DAEE393B-6637-2A27-AF8F-9810725DC710}"/>
                </a:ext>
              </a:extLst>
            </p:cNvPr>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4239;p56">
              <a:extLst>
                <a:ext uri="{FF2B5EF4-FFF2-40B4-BE49-F238E27FC236}">
                  <a16:creationId xmlns:a16="http://schemas.microsoft.com/office/drawing/2014/main" id="{36310351-E08A-9697-D857-B16760190497}"/>
                </a:ext>
              </a:extLst>
            </p:cNvPr>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4240;p56">
              <a:extLst>
                <a:ext uri="{FF2B5EF4-FFF2-40B4-BE49-F238E27FC236}">
                  <a16:creationId xmlns:a16="http://schemas.microsoft.com/office/drawing/2014/main" id="{9951AF00-6DF2-B0F2-F248-E414E0E1DE92}"/>
                </a:ext>
              </a:extLst>
            </p:cNvPr>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4241;p56">
              <a:extLst>
                <a:ext uri="{FF2B5EF4-FFF2-40B4-BE49-F238E27FC236}">
                  <a16:creationId xmlns:a16="http://schemas.microsoft.com/office/drawing/2014/main" id="{3BA7FBAB-3C2C-EB8A-5116-051FB7BED8A7}"/>
                </a:ext>
              </a:extLst>
            </p:cNvPr>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4242;p56">
              <a:extLst>
                <a:ext uri="{FF2B5EF4-FFF2-40B4-BE49-F238E27FC236}">
                  <a16:creationId xmlns:a16="http://schemas.microsoft.com/office/drawing/2014/main" id="{FE260945-26C4-65F0-6FF5-01190A7C987D}"/>
                </a:ext>
              </a:extLst>
            </p:cNvPr>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4243;p56">
              <a:extLst>
                <a:ext uri="{FF2B5EF4-FFF2-40B4-BE49-F238E27FC236}">
                  <a16:creationId xmlns:a16="http://schemas.microsoft.com/office/drawing/2014/main" id="{F3676921-CA4D-CB58-A5BB-FB19A96247CA}"/>
                </a:ext>
              </a:extLst>
            </p:cNvPr>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4244;p56">
              <a:extLst>
                <a:ext uri="{FF2B5EF4-FFF2-40B4-BE49-F238E27FC236}">
                  <a16:creationId xmlns:a16="http://schemas.microsoft.com/office/drawing/2014/main" id="{60256ABE-BE12-EA8B-F3A1-8BA9C95B4662}"/>
                </a:ext>
              </a:extLst>
            </p:cNvPr>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4245;p56">
              <a:extLst>
                <a:ext uri="{FF2B5EF4-FFF2-40B4-BE49-F238E27FC236}">
                  <a16:creationId xmlns:a16="http://schemas.microsoft.com/office/drawing/2014/main" id="{76060A77-8547-D0E8-8232-EB9B2F18ACEF}"/>
                </a:ext>
              </a:extLst>
            </p:cNvPr>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4246;p56">
              <a:extLst>
                <a:ext uri="{FF2B5EF4-FFF2-40B4-BE49-F238E27FC236}">
                  <a16:creationId xmlns:a16="http://schemas.microsoft.com/office/drawing/2014/main" id="{CD12762E-A749-0B5A-8116-DE62E1F8DABB}"/>
                </a:ext>
              </a:extLst>
            </p:cNvPr>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4247;p56">
              <a:extLst>
                <a:ext uri="{FF2B5EF4-FFF2-40B4-BE49-F238E27FC236}">
                  <a16:creationId xmlns:a16="http://schemas.microsoft.com/office/drawing/2014/main" id="{900B5010-129C-DAB9-E193-825EF3E2C257}"/>
                </a:ext>
              </a:extLst>
            </p:cNvPr>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4248;p56">
              <a:extLst>
                <a:ext uri="{FF2B5EF4-FFF2-40B4-BE49-F238E27FC236}">
                  <a16:creationId xmlns:a16="http://schemas.microsoft.com/office/drawing/2014/main" id="{96A4D861-D519-3AE7-35C0-CD9FE38943D5}"/>
                </a:ext>
              </a:extLst>
            </p:cNvPr>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4249;p56">
              <a:extLst>
                <a:ext uri="{FF2B5EF4-FFF2-40B4-BE49-F238E27FC236}">
                  <a16:creationId xmlns:a16="http://schemas.microsoft.com/office/drawing/2014/main" id="{16A016E7-A3A8-C0B8-F1C2-6772EED92CBA}"/>
                </a:ext>
              </a:extLst>
            </p:cNvPr>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4250;p56">
              <a:extLst>
                <a:ext uri="{FF2B5EF4-FFF2-40B4-BE49-F238E27FC236}">
                  <a16:creationId xmlns:a16="http://schemas.microsoft.com/office/drawing/2014/main" id="{398ECE7B-59CF-EB9C-F110-FAE0FDD48522}"/>
                </a:ext>
              </a:extLst>
            </p:cNvPr>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4251;p56">
              <a:extLst>
                <a:ext uri="{FF2B5EF4-FFF2-40B4-BE49-F238E27FC236}">
                  <a16:creationId xmlns:a16="http://schemas.microsoft.com/office/drawing/2014/main" id="{D10A9E8C-EAEC-DEA6-10AE-C69E0DBBFEFD}"/>
                </a:ext>
              </a:extLst>
            </p:cNvPr>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4252;p56">
              <a:extLst>
                <a:ext uri="{FF2B5EF4-FFF2-40B4-BE49-F238E27FC236}">
                  <a16:creationId xmlns:a16="http://schemas.microsoft.com/office/drawing/2014/main" id="{83E663FB-4D22-51AB-8665-D392830BC363}"/>
                </a:ext>
              </a:extLst>
            </p:cNvPr>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4253;p56">
              <a:extLst>
                <a:ext uri="{FF2B5EF4-FFF2-40B4-BE49-F238E27FC236}">
                  <a16:creationId xmlns:a16="http://schemas.microsoft.com/office/drawing/2014/main" id="{6B4DA994-50F1-92D8-DAE6-D21030F371DE}"/>
                </a:ext>
              </a:extLst>
            </p:cNvPr>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4254;p56">
              <a:extLst>
                <a:ext uri="{FF2B5EF4-FFF2-40B4-BE49-F238E27FC236}">
                  <a16:creationId xmlns:a16="http://schemas.microsoft.com/office/drawing/2014/main" id="{B707D5AA-AD40-8542-5787-58E94ED1EF69}"/>
                </a:ext>
              </a:extLst>
            </p:cNvPr>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4255;p56">
              <a:extLst>
                <a:ext uri="{FF2B5EF4-FFF2-40B4-BE49-F238E27FC236}">
                  <a16:creationId xmlns:a16="http://schemas.microsoft.com/office/drawing/2014/main" id="{061216A7-E23D-0264-022B-46AC7F25CEA6}"/>
                </a:ext>
              </a:extLst>
            </p:cNvPr>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4256;p56">
              <a:extLst>
                <a:ext uri="{FF2B5EF4-FFF2-40B4-BE49-F238E27FC236}">
                  <a16:creationId xmlns:a16="http://schemas.microsoft.com/office/drawing/2014/main" id="{F0648FD2-6E15-31D6-D267-C293200A99BA}"/>
                </a:ext>
              </a:extLst>
            </p:cNvPr>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4257;p56">
              <a:extLst>
                <a:ext uri="{FF2B5EF4-FFF2-40B4-BE49-F238E27FC236}">
                  <a16:creationId xmlns:a16="http://schemas.microsoft.com/office/drawing/2014/main" id="{9B57D4EE-9BE5-60D5-392C-8FD9C0753345}"/>
                </a:ext>
              </a:extLst>
            </p:cNvPr>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4258;p56">
              <a:extLst>
                <a:ext uri="{FF2B5EF4-FFF2-40B4-BE49-F238E27FC236}">
                  <a16:creationId xmlns:a16="http://schemas.microsoft.com/office/drawing/2014/main" id="{E7E80391-3CA7-6C26-691A-1A3A55A07151}"/>
                </a:ext>
              </a:extLst>
            </p:cNvPr>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4259;p56">
              <a:extLst>
                <a:ext uri="{FF2B5EF4-FFF2-40B4-BE49-F238E27FC236}">
                  <a16:creationId xmlns:a16="http://schemas.microsoft.com/office/drawing/2014/main" id="{FC3DE5AE-4313-E5D3-D0CC-7B0CDFF6CCE5}"/>
                </a:ext>
              </a:extLst>
            </p:cNvPr>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4260;p56">
              <a:extLst>
                <a:ext uri="{FF2B5EF4-FFF2-40B4-BE49-F238E27FC236}">
                  <a16:creationId xmlns:a16="http://schemas.microsoft.com/office/drawing/2014/main" id="{D1AC82AB-E36F-4FBA-562E-7A7B71123F31}"/>
                </a:ext>
              </a:extLst>
            </p:cNvPr>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4261;p56">
              <a:extLst>
                <a:ext uri="{FF2B5EF4-FFF2-40B4-BE49-F238E27FC236}">
                  <a16:creationId xmlns:a16="http://schemas.microsoft.com/office/drawing/2014/main" id="{613C10C8-1C87-43C9-2A62-34083A349EF2}"/>
                </a:ext>
              </a:extLst>
            </p:cNvPr>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4262;p56">
              <a:extLst>
                <a:ext uri="{FF2B5EF4-FFF2-40B4-BE49-F238E27FC236}">
                  <a16:creationId xmlns:a16="http://schemas.microsoft.com/office/drawing/2014/main" id="{AA4D85D4-A38B-94B0-9409-05D1DFEACC24}"/>
                </a:ext>
              </a:extLst>
            </p:cNvPr>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4263;p56">
              <a:extLst>
                <a:ext uri="{FF2B5EF4-FFF2-40B4-BE49-F238E27FC236}">
                  <a16:creationId xmlns:a16="http://schemas.microsoft.com/office/drawing/2014/main" id="{4E7247CF-FAEA-EE8F-B280-1AAEF2AAE47C}"/>
                </a:ext>
              </a:extLst>
            </p:cNvPr>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4264;p56">
              <a:extLst>
                <a:ext uri="{FF2B5EF4-FFF2-40B4-BE49-F238E27FC236}">
                  <a16:creationId xmlns:a16="http://schemas.microsoft.com/office/drawing/2014/main" id="{45172A22-FA95-EBE7-B487-3BD1F59BE45C}"/>
                </a:ext>
              </a:extLst>
            </p:cNvPr>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4265;p56">
              <a:extLst>
                <a:ext uri="{FF2B5EF4-FFF2-40B4-BE49-F238E27FC236}">
                  <a16:creationId xmlns:a16="http://schemas.microsoft.com/office/drawing/2014/main" id="{32491846-4422-7515-2440-9A24231C4D5F}"/>
                </a:ext>
              </a:extLst>
            </p:cNvPr>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4266;p56">
              <a:extLst>
                <a:ext uri="{FF2B5EF4-FFF2-40B4-BE49-F238E27FC236}">
                  <a16:creationId xmlns:a16="http://schemas.microsoft.com/office/drawing/2014/main" id="{89B10E89-7DE7-AC0A-90D2-3F1103C291D6}"/>
                </a:ext>
              </a:extLst>
            </p:cNvPr>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4267;p56">
              <a:extLst>
                <a:ext uri="{FF2B5EF4-FFF2-40B4-BE49-F238E27FC236}">
                  <a16:creationId xmlns:a16="http://schemas.microsoft.com/office/drawing/2014/main" id="{B0B2DC7B-5FE0-816C-A120-7A169D2E7493}"/>
                </a:ext>
              </a:extLst>
            </p:cNvPr>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4268;p56">
              <a:extLst>
                <a:ext uri="{FF2B5EF4-FFF2-40B4-BE49-F238E27FC236}">
                  <a16:creationId xmlns:a16="http://schemas.microsoft.com/office/drawing/2014/main" id="{AEB132E0-EBE9-07B7-48B4-98C68D64B850}"/>
                </a:ext>
              </a:extLst>
            </p:cNvPr>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4269;p56">
              <a:extLst>
                <a:ext uri="{FF2B5EF4-FFF2-40B4-BE49-F238E27FC236}">
                  <a16:creationId xmlns:a16="http://schemas.microsoft.com/office/drawing/2014/main" id="{B991D24C-A093-0EA2-C69A-79FF603BFDE9}"/>
                </a:ext>
              </a:extLst>
            </p:cNvPr>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4270;p56">
              <a:extLst>
                <a:ext uri="{FF2B5EF4-FFF2-40B4-BE49-F238E27FC236}">
                  <a16:creationId xmlns:a16="http://schemas.microsoft.com/office/drawing/2014/main" id="{0D1A0D25-46A4-32D1-B955-7ECB8E9762ED}"/>
                </a:ext>
              </a:extLst>
            </p:cNvPr>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4271;p56">
              <a:extLst>
                <a:ext uri="{FF2B5EF4-FFF2-40B4-BE49-F238E27FC236}">
                  <a16:creationId xmlns:a16="http://schemas.microsoft.com/office/drawing/2014/main" id="{0E901B6C-F8AA-DE70-F888-413E2F5D8814}"/>
                </a:ext>
              </a:extLst>
            </p:cNvPr>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4272;p56">
              <a:extLst>
                <a:ext uri="{FF2B5EF4-FFF2-40B4-BE49-F238E27FC236}">
                  <a16:creationId xmlns:a16="http://schemas.microsoft.com/office/drawing/2014/main" id="{C7A32E71-810A-1FEE-597A-9B51D4CABC57}"/>
                </a:ext>
              </a:extLst>
            </p:cNvPr>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4273;p56">
              <a:extLst>
                <a:ext uri="{FF2B5EF4-FFF2-40B4-BE49-F238E27FC236}">
                  <a16:creationId xmlns:a16="http://schemas.microsoft.com/office/drawing/2014/main" id="{B2D5A570-7853-6D12-B2B8-5475843921D4}"/>
                </a:ext>
              </a:extLst>
            </p:cNvPr>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4274;p56">
              <a:extLst>
                <a:ext uri="{FF2B5EF4-FFF2-40B4-BE49-F238E27FC236}">
                  <a16:creationId xmlns:a16="http://schemas.microsoft.com/office/drawing/2014/main" id="{51A632B5-0FCE-FA91-F153-732223E6539C}"/>
                </a:ext>
              </a:extLst>
            </p:cNvPr>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4275;p56">
              <a:extLst>
                <a:ext uri="{FF2B5EF4-FFF2-40B4-BE49-F238E27FC236}">
                  <a16:creationId xmlns:a16="http://schemas.microsoft.com/office/drawing/2014/main" id="{B11BCEE8-3CF9-89D1-6F3E-9A72E938E0A0}"/>
                </a:ext>
              </a:extLst>
            </p:cNvPr>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4276;p56">
              <a:extLst>
                <a:ext uri="{FF2B5EF4-FFF2-40B4-BE49-F238E27FC236}">
                  <a16:creationId xmlns:a16="http://schemas.microsoft.com/office/drawing/2014/main" id="{3D6AE75B-7179-08C2-0047-5BCB591EB3EF}"/>
                </a:ext>
              </a:extLst>
            </p:cNvPr>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4277;p56">
              <a:extLst>
                <a:ext uri="{FF2B5EF4-FFF2-40B4-BE49-F238E27FC236}">
                  <a16:creationId xmlns:a16="http://schemas.microsoft.com/office/drawing/2014/main" id="{3E4AD681-6957-E931-5086-B4843794FF6B}"/>
                </a:ext>
              </a:extLst>
            </p:cNvPr>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4278;p56">
              <a:extLst>
                <a:ext uri="{FF2B5EF4-FFF2-40B4-BE49-F238E27FC236}">
                  <a16:creationId xmlns:a16="http://schemas.microsoft.com/office/drawing/2014/main" id="{E4B7C1A0-74E7-9CAF-FC99-C5248468619D}"/>
                </a:ext>
              </a:extLst>
            </p:cNvPr>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4279;p56">
              <a:extLst>
                <a:ext uri="{FF2B5EF4-FFF2-40B4-BE49-F238E27FC236}">
                  <a16:creationId xmlns:a16="http://schemas.microsoft.com/office/drawing/2014/main" id="{B508BE07-12A9-8BED-0EC6-3980AB1D215C}"/>
                </a:ext>
              </a:extLst>
            </p:cNvPr>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4280;p56">
              <a:extLst>
                <a:ext uri="{FF2B5EF4-FFF2-40B4-BE49-F238E27FC236}">
                  <a16:creationId xmlns:a16="http://schemas.microsoft.com/office/drawing/2014/main" id="{7BF2496C-C3F2-23E7-7E57-E1DD736B35FE}"/>
                </a:ext>
              </a:extLst>
            </p:cNvPr>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4281;p56">
              <a:extLst>
                <a:ext uri="{FF2B5EF4-FFF2-40B4-BE49-F238E27FC236}">
                  <a16:creationId xmlns:a16="http://schemas.microsoft.com/office/drawing/2014/main" id="{0F9D3219-3C72-6B2B-101C-3725534D1B98}"/>
                </a:ext>
              </a:extLst>
            </p:cNvPr>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4282;p56">
              <a:extLst>
                <a:ext uri="{FF2B5EF4-FFF2-40B4-BE49-F238E27FC236}">
                  <a16:creationId xmlns:a16="http://schemas.microsoft.com/office/drawing/2014/main" id="{C8A141D3-18C6-DB0F-4269-184823E7B793}"/>
                </a:ext>
              </a:extLst>
            </p:cNvPr>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4283;p56">
              <a:extLst>
                <a:ext uri="{FF2B5EF4-FFF2-40B4-BE49-F238E27FC236}">
                  <a16:creationId xmlns:a16="http://schemas.microsoft.com/office/drawing/2014/main" id="{0F2447E7-D089-66F8-466A-45C1C5D574B6}"/>
                </a:ext>
              </a:extLst>
            </p:cNvPr>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4284;p56">
              <a:extLst>
                <a:ext uri="{FF2B5EF4-FFF2-40B4-BE49-F238E27FC236}">
                  <a16:creationId xmlns:a16="http://schemas.microsoft.com/office/drawing/2014/main" id="{E7B71487-0EC6-A161-7BAC-4185E01BD7CF}"/>
                </a:ext>
              </a:extLst>
            </p:cNvPr>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4285;p56">
              <a:extLst>
                <a:ext uri="{FF2B5EF4-FFF2-40B4-BE49-F238E27FC236}">
                  <a16:creationId xmlns:a16="http://schemas.microsoft.com/office/drawing/2014/main" id="{DEEE8828-4D06-EA24-0988-D4A067B618AC}"/>
                </a:ext>
              </a:extLst>
            </p:cNvPr>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4286;p56">
              <a:extLst>
                <a:ext uri="{FF2B5EF4-FFF2-40B4-BE49-F238E27FC236}">
                  <a16:creationId xmlns:a16="http://schemas.microsoft.com/office/drawing/2014/main" id="{EBCB622B-BEF6-65BE-F8F4-4F053B22D471}"/>
                </a:ext>
              </a:extLst>
            </p:cNvPr>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4287;p56">
              <a:extLst>
                <a:ext uri="{FF2B5EF4-FFF2-40B4-BE49-F238E27FC236}">
                  <a16:creationId xmlns:a16="http://schemas.microsoft.com/office/drawing/2014/main" id="{EBDF3631-2617-F1EA-DDA2-FB8C40890337}"/>
                </a:ext>
              </a:extLst>
            </p:cNvPr>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4288;p56">
              <a:extLst>
                <a:ext uri="{FF2B5EF4-FFF2-40B4-BE49-F238E27FC236}">
                  <a16:creationId xmlns:a16="http://schemas.microsoft.com/office/drawing/2014/main" id="{3618B7A3-8626-7CE0-F2BE-C20E64DC3635}"/>
                </a:ext>
              </a:extLst>
            </p:cNvPr>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4289;p56">
              <a:extLst>
                <a:ext uri="{FF2B5EF4-FFF2-40B4-BE49-F238E27FC236}">
                  <a16:creationId xmlns:a16="http://schemas.microsoft.com/office/drawing/2014/main" id="{6781F9B7-E33D-B708-CCC1-845464E26740}"/>
                </a:ext>
              </a:extLst>
            </p:cNvPr>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4290;p56">
              <a:extLst>
                <a:ext uri="{FF2B5EF4-FFF2-40B4-BE49-F238E27FC236}">
                  <a16:creationId xmlns:a16="http://schemas.microsoft.com/office/drawing/2014/main" id="{EC98DFE8-8D6E-C2C7-977E-75EC99A00C11}"/>
                </a:ext>
              </a:extLst>
            </p:cNvPr>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4291;p56">
              <a:extLst>
                <a:ext uri="{FF2B5EF4-FFF2-40B4-BE49-F238E27FC236}">
                  <a16:creationId xmlns:a16="http://schemas.microsoft.com/office/drawing/2014/main" id="{8E86DD63-4A68-7947-DAAD-B988490D7817}"/>
                </a:ext>
              </a:extLst>
            </p:cNvPr>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4292;p56">
              <a:extLst>
                <a:ext uri="{FF2B5EF4-FFF2-40B4-BE49-F238E27FC236}">
                  <a16:creationId xmlns:a16="http://schemas.microsoft.com/office/drawing/2014/main" id="{D15FB57A-0C9B-0D9A-4418-A65794A72FF2}"/>
                </a:ext>
              </a:extLst>
            </p:cNvPr>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4293;p56">
              <a:extLst>
                <a:ext uri="{FF2B5EF4-FFF2-40B4-BE49-F238E27FC236}">
                  <a16:creationId xmlns:a16="http://schemas.microsoft.com/office/drawing/2014/main" id="{E8D5B824-6D4C-5050-A017-CF4F489725DA}"/>
                </a:ext>
              </a:extLst>
            </p:cNvPr>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4294;p56">
              <a:extLst>
                <a:ext uri="{FF2B5EF4-FFF2-40B4-BE49-F238E27FC236}">
                  <a16:creationId xmlns:a16="http://schemas.microsoft.com/office/drawing/2014/main" id="{BFBBCA22-435B-88CC-A069-9507D6355621}"/>
                </a:ext>
              </a:extLst>
            </p:cNvPr>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4295;p56">
              <a:extLst>
                <a:ext uri="{FF2B5EF4-FFF2-40B4-BE49-F238E27FC236}">
                  <a16:creationId xmlns:a16="http://schemas.microsoft.com/office/drawing/2014/main" id="{92B4E0B4-2B3B-E288-ED97-90A46C955005}"/>
                </a:ext>
              </a:extLst>
            </p:cNvPr>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4296;p56">
              <a:extLst>
                <a:ext uri="{FF2B5EF4-FFF2-40B4-BE49-F238E27FC236}">
                  <a16:creationId xmlns:a16="http://schemas.microsoft.com/office/drawing/2014/main" id="{0D927A2E-F682-CD24-2AAA-3010C3403F62}"/>
                </a:ext>
              </a:extLst>
            </p:cNvPr>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4297;p56">
              <a:extLst>
                <a:ext uri="{FF2B5EF4-FFF2-40B4-BE49-F238E27FC236}">
                  <a16:creationId xmlns:a16="http://schemas.microsoft.com/office/drawing/2014/main" id="{E9AD6224-DD74-043E-F76F-79EAB8D05C40}"/>
                </a:ext>
              </a:extLst>
            </p:cNvPr>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4298;p56">
              <a:extLst>
                <a:ext uri="{FF2B5EF4-FFF2-40B4-BE49-F238E27FC236}">
                  <a16:creationId xmlns:a16="http://schemas.microsoft.com/office/drawing/2014/main" id="{EEED52F7-97B7-9DED-A75D-A815882B03AE}"/>
                </a:ext>
              </a:extLst>
            </p:cNvPr>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4299;p56">
              <a:extLst>
                <a:ext uri="{FF2B5EF4-FFF2-40B4-BE49-F238E27FC236}">
                  <a16:creationId xmlns:a16="http://schemas.microsoft.com/office/drawing/2014/main" id="{4C20483E-6D10-CCE1-CC3A-58416A3BF141}"/>
                </a:ext>
              </a:extLst>
            </p:cNvPr>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4300;p56">
              <a:extLst>
                <a:ext uri="{FF2B5EF4-FFF2-40B4-BE49-F238E27FC236}">
                  <a16:creationId xmlns:a16="http://schemas.microsoft.com/office/drawing/2014/main" id="{5F1B38D3-0BD4-BA6C-BDE3-606182D00E3B}"/>
                </a:ext>
              </a:extLst>
            </p:cNvPr>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4301;p56">
              <a:extLst>
                <a:ext uri="{FF2B5EF4-FFF2-40B4-BE49-F238E27FC236}">
                  <a16:creationId xmlns:a16="http://schemas.microsoft.com/office/drawing/2014/main" id="{B4860F0B-B5FB-8108-50CB-1B3B5C26572B}"/>
                </a:ext>
              </a:extLst>
            </p:cNvPr>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4302;p56">
              <a:extLst>
                <a:ext uri="{FF2B5EF4-FFF2-40B4-BE49-F238E27FC236}">
                  <a16:creationId xmlns:a16="http://schemas.microsoft.com/office/drawing/2014/main" id="{5873C584-7F5D-FFE4-7BEC-E14297193023}"/>
                </a:ext>
              </a:extLst>
            </p:cNvPr>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4303;p56">
              <a:extLst>
                <a:ext uri="{FF2B5EF4-FFF2-40B4-BE49-F238E27FC236}">
                  <a16:creationId xmlns:a16="http://schemas.microsoft.com/office/drawing/2014/main" id="{EE1E0070-4DF9-38B2-302F-D1B82933C2E6}"/>
                </a:ext>
              </a:extLst>
            </p:cNvPr>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4304;p56">
              <a:extLst>
                <a:ext uri="{FF2B5EF4-FFF2-40B4-BE49-F238E27FC236}">
                  <a16:creationId xmlns:a16="http://schemas.microsoft.com/office/drawing/2014/main" id="{E6D2EB71-1E36-6476-464E-3E62C4FB205B}"/>
                </a:ext>
              </a:extLst>
            </p:cNvPr>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4305;p56">
              <a:extLst>
                <a:ext uri="{FF2B5EF4-FFF2-40B4-BE49-F238E27FC236}">
                  <a16:creationId xmlns:a16="http://schemas.microsoft.com/office/drawing/2014/main" id="{3DF5ACF9-ECA3-D25F-5855-2EC19854734F}"/>
                </a:ext>
              </a:extLst>
            </p:cNvPr>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4306;p56">
              <a:extLst>
                <a:ext uri="{FF2B5EF4-FFF2-40B4-BE49-F238E27FC236}">
                  <a16:creationId xmlns:a16="http://schemas.microsoft.com/office/drawing/2014/main" id="{79D43C4B-9916-3793-FFA2-070B88244FA3}"/>
                </a:ext>
              </a:extLst>
            </p:cNvPr>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4307;p56">
              <a:extLst>
                <a:ext uri="{FF2B5EF4-FFF2-40B4-BE49-F238E27FC236}">
                  <a16:creationId xmlns:a16="http://schemas.microsoft.com/office/drawing/2014/main" id="{DFEF2EE5-CA8D-682C-6F54-3A96E6955E29}"/>
                </a:ext>
              </a:extLst>
            </p:cNvPr>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4308;p56">
              <a:extLst>
                <a:ext uri="{FF2B5EF4-FFF2-40B4-BE49-F238E27FC236}">
                  <a16:creationId xmlns:a16="http://schemas.microsoft.com/office/drawing/2014/main" id="{04A5D671-77FF-C0DC-55BE-D558E9930BF1}"/>
                </a:ext>
              </a:extLst>
            </p:cNvPr>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4309;p56">
              <a:extLst>
                <a:ext uri="{FF2B5EF4-FFF2-40B4-BE49-F238E27FC236}">
                  <a16:creationId xmlns:a16="http://schemas.microsoft.com/office/drawing/2014/main" id="{7B622DFE-2269-2228-6FA9-80FF21F5D98A}"/>
                </a:ext>
              </a:extLst>
            </p:cNvPr>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4310;p56">
              <a:extLst>
                <a:ext uri="{FF2B5EF4-FFF2-40B4-BE49-F238E27FC236}">
                  <a16:creationId xmlns:a16="http://schemas.microsoft.com/office/drawing/2014/main" id="{FAC91240-54BC-CE20-0804-885E5A9C98B5}"/>
                </a:ext>
              </a:extLst>
            </p:cNvPr>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4311;p56">
              <a:extLst>
                <a:ext uri="{FF2B5EF4-FFF2-40B4-BE49-F238E27FC236}">
                  <a16:creationId xmlns:a16="http://schemas.microsoft.com/office/drawing/2014/main" id="{1D58DC49-A18B-B0DE-2E1F-BDF3F2DE1DD1}"/>
                </a:ext>
              </a:extLst>
            </p:cNvPr>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4312;p56">
              <a:extLst>
                <a:ext uri="{FF2B5EF4-FFF2-40B4-BE49-F238E27FC236}">
                  <a16:creationId xmlns:a16="http://schemas.microsoft.com/office/drawing/2014/main" id="{F0BB3764-1136-5920-2C4B-BD4A38C6DAFD}"/>
                </a:ext>
              </a:extLst>
            </p:cNvPr>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4313;p56">
              <a:extLst>
                <a:ext uri="{FF2B5EF4-FFF2-40B4-BE49-F238E27FC236}">
                  <a16:creationId xmlns:a16="http://schemas.microsoft.com/office/drawing/2014/main" id="{B71D1F03-B8D4-83CF-DD28-BB5EFD05CE90}"/>
                </a:ext>
              </a:extLst>
            </p:cNvPr>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4314;p56">
              <a:extLst>
                <a:ext uri="{FF2B5EF4-FFF2-40B4-BE49-F238E27FC236}">
                  <a16:creationId xmlns:a16="http://schemas.microsoft.com/office/drawing/2014/main" id="{AB84A555-5379-5EE8-FCA8-222423198072}"/>
                </a:ext>
              </a:extLst>
            </p:cNvPr>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4315;p56">
              <a:extLst>
                <a:ext uri="{FF2B5EF4-FFF2-40B4-BE49-F238E27FC236}">
                  <a16:creationId xmlns:a16="http://schemas.microsoft.com/office/drawing/2014/main" id="{953EAAF9-0A9C-510D-8BD2-98BE2FB6DE3C}"/>
                </a:ext>
              </a:extLst>
            </p:cNvPr>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4316;p56">
              <a:extLst>
                <a:ext uri="{FF2B5EF4-FFF2-40B4-BE49-F238E27FC236}">
                  <a16:creationId xmlns:a16="http://schemas.microsoft.com/office/drawing/2014/main" id="{01B622D3-DBDF-1B48-DF5D-07EA19186FD1}"/>
                </a:ext>
              </a:extLst>
            </p:cNvPr>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4317;p56">
              <a:extLst>
                <a:ext uri="{FF2B5EF4-FFF2-40B4-BE49-F238E27FC236}">
                  <a16:creationId xmlns:a16="http://schemas.microsoft.com/office/drawing/2014/main" id="{3190865D-8AFE-7DE1-90BE-F993C75EE614}"/>
                </a:ext>
              </a:extLst>
            </p:cNvPr>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4318;p56">
              <a:extLst>
                <a:ext uri="{FF2B5EF4-FFF2-40B4-BE49-F238E27FC236}">
                  <a16:creationId xmlns:a16="http://schemas.microsoft.com/office/drawing/2014/main" id="{99692A4C-2D45-1526-AC83-C869179896B5}"/>
                </a:ext>
              </a:extLst>
            </p:cNvPr>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4319;p56">
              <a:extLst>
                <a:ext uri="{FF2B5EF4-FFF2-40B4-BE49-F238E27FC236}">
                  <a16:creationId xmlns:a16="http://schemas.microsoft.com/office/drawing/2014/main" id="{501CE143-2954-3C27-B490-B33D4F790B61}"/>
                </a:ext>
              </a:extLst>
            </p:cNvPr>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4320;p56">
              <a:extLst>
                <a:ext uri="{FF2B5EF4-FFF2-40B4-BE49-F238E27FC236}">
                  <a16:creationId xmlns:a16="http://schemas.microsoft.com/office/drawing/2014/main" id="{DD3D4EDA-AB44-96A2-4FE5-1F4C1F8FD24E}"/>
                </a:ext>
              </a:extLst>
            </p:cNvPr>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4321;p56">
              <a:extLst>
                <a:ext uri="{FF2B5EF4-FFF2-40B4-BE49-F238E27FC236}">
                  <a16:creationId xmlns:a16="http://schemas.microsoft.com/office/drawing/2014/main" id="{71959B92-E271-BF21-E4FF-793A74AA1278}"/>
                </a:ext>
              </a:extLst>
            </p:cNvPr>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4322;p56">
              <a:extLst>
                <a:ext uri="{FF2B5EF4-FFF2-40B4-BE49-F238E27FC236}">
                  <a16:creationId xmlns:a16="http://schemas.microsoft.com/office/drawing/2014/main" id="{44E3CB59-7914-9188-2EF6-387988EC06DE}"/>
                </a:ext>
              </a:extLst>
            </p:cNvPr>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4323;p56">
              <a:extLst>
                <a:ext uri="{FF2B5EF4-FFF2-40B4-BE49-F238E27FC236}">
                  <a16:creationId xmlns:a16="http://schemas.microsoft.com/office/drawing/2014/main" id="{3D544A8B-86D5-C9DA-9E04-94073DB9DCF5}"/>
                </a:ext>
              </a:extLst>
            </p:cNvPr>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4324;p56">
              <a:extLst>
                <a:ext uri="{FF2B5EF4-FFF2-40B4-BE49-F238E27FC236}">
                  <a16:creationId xmlns:a16="http://schemas.microsoft.com/office/drawing/2014/main" id="{E3A33550-E266-8DEA-1C31-83F8386163F5}"/>
                </a:ext>
              </a:extLst>
            </p:cNvPr>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4325;p56">
              <a:extLst>
                <a:ext uri="{FF2B5EF4-FFF2-40B4-BE49-F238E27FC236}">
                  <a16:creationId xmlns:a16="http://schemas.microsoft.com/office/drawing/2014/main" id="{BA7AE709-BB9E-9D13-9E5B-210C91BA9C0B}"/>
                </a:ext>
              </a:extLst>
            </p:cNvPr>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4326;p56">
              <a:extLst>
                <a:ext uri="{FF2B5EF4-FFF2-40B4-BE49-F238E27FC236}">
                  <a16:creationId xmlns:a16="http://schemas.microsoft.com/office/drawing/2014/main" id="{76F8882C-EB30-61D8-5003-9A8371B2D67F}"/>
                </a:ext>
              </a:extLst>
            </p:cNvPr>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4327;p56">
              <a:extLst>
                <a:ext uri="{FF2B5EF4-FFF2-40B4-BE49-F238E27FC236}">
                  <a16:creationId xmlns:a16="http://schemas.microsoft.com/office/drawing/2014/main" id="{F12D2AF2-C761-52EF-9FD3-6A4B6DDAD5A8}"/>
                </a:ext>
              </a:extLst>
            </p:cNvPr>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4328;p56">
              <a:extLst>
                <a:ext uri="{FF2B5EF4-FFF2-40B4-BE49-F238E27FC236}">
                  <a16:creationId xmlns:a16="http://schemas.microsoft.com/office/drawing/2014/main" id="{F96F9AA2-F983-6DA7-8092-9C1DB2D92678}"/>
                </a:ext>
              </a:extLst>
            </p:cNvPr>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4329;p56">
              <a:extLst>
                <a:ext uri="{FF2B5EF4-FFF2-40B4-BE49-F238E27FC236}">
                  <a16:creationId xmlns:a16="http://schemas.microsoft.com/office/drawing/2014/main" id="{1CF276EF-3917-A784-84AA-EB4AF60464B1}"/>
                </a:ext>
              </a:extLst>
            </p:cNvPr>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4330;p56">
              <a:extLst>
                <a:ext uri="{FF2B5EF4-FFF2-40B4-BE49-F238E27FC236}">
                  <a16:creationId xmlns:a16="http://schemas.microsoft.com/office/drawing/2014/main" id="{B4727DD1-2EBC-C2A8-197B-D5248941EA5A}"/>
                </a:ext>
              </a:extLst>
            </p:cNvPr>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4331;p56">
              <a:extLst>
                <a:ext uri="{FF2B5EF4-FFF2-40B4-BE49-F238E27FC236}">
                  <a16:creationId xmlns:a16="http://schemas.microsoft.com/office/drawing/2014/main" id="{04EEFD16-B440-639A-EEEA-5208FA74846D}"/>
                </a:ext>
              </a:extLst>
            </p:cNvPr>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4332;p56">
              <a:extLst>
                <a:ext uri="{FF2B5EF4-FFF2-40B4-BE49-F238E27FC236}">
                  <a16:creationId xmlns:a16="http://schemas.microsoft.com/office/drawing/2014/main" id="{E59C7AE3-3D8F-51CA-3B36-EA2738BFDF46}"/>
                </a:ext>
              </a:extLst>
            </p:cNvPr>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4333;p56">
              <a:extLst>
                <a:ext uri="{FF2B5EF4-FFF2-40B4-BE49-F238E27FC236}">
                  <a16:creationId xmlns:a16="http://schemas.microsoft.com/office/drawing/2014/main" id="{A66A3D7B-A0AF-446A-4062-70217D8FA08F}"/>
                </a:ext>
              </a:extLst>
            </p:cNvPr>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4334;p56">
              <a:extLst>
                <a:ext uri="{FF2B5EF4-FFF2-40B4-BE49-F238E27FC236}">
                  <a16:creationId xmlns:a16="http://schemas.microsoft.com/office/drawing/2014/main" id="{2AA3EEA5-FE3D-9CF1-E97A-734B0E0BA38F}"/>
                </a:ext>
              </a:extLst>
            </p:cNvPr>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4335;p56">
              <a:extLst>
                <a:ext uri="{FF2B5EF4-FFF2-40B4-BE49-F238E27FC236}">
                  <a16:creationId xmlns:a16="http://schemas.microsoft.com/office/drawing/2014/main" id="{8C8864B0-E2FF-3906-0893-619A0B8B59CE}"/>
                </a:ext>
              </a:extLst>
            </p:cNvPr>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4336;p56">
              <a:extLst>
                <a:ext uri="{FF2B5EF4-FFF2-40B4-BE49-F238E27FC236}">
                  <a16:creationId xmlns:a16="http://schemas.microsoft.com/office/drawing/2014/main" id="{A782F1E3-675D-86F5-41A3-95B09DEBB0F0}"/>
                </a:ext>
              </a:extLst>
            </p:cNvPr>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4337;p56">
              <a:extLst>
                <a:ext uri="{FF2B5EF4-FFF2-40B4-BE49-F238E27FC236}">
                  <a16:creationId xmlns:a16="http://schemas.microsoft.com/office/drawing/2014/main" id="{91D2959B-0269-39C9-CF2D-BA38CA062E18}"/>
                </a:ext>
              </a:extLst>
            </p:cNvPr>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4338;p56">
              <a:extLst>
                <a:ext uri="{FF2B5EF4-FFF2-40B4-BE49-F238E27FC236}">
                  <a16:creationId xmlns:a16="http://schemas.microsoft.com/office/drawing/2014/main" id="{4AA97523-70A9-6742-71A3-A11B277B041D}"/>
                </a:ext>
              </a:extLst>
            </p:cNvPr>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4339;p56">
              <a:extLst>
                <a:ext uri="{FF2B5EF4-FFF2-40B4-BE49-F238E27FC236}">
                  <a16:creationId xmlns:a16="http://schemas.microsoft.com/office/drawing/2014/main" id="{358E9F8B-E521-2F2B-125C-DA9735B6C34B}"/>
                </a:ext>
              </a:extLst>
            </p:cNvPr>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4340;p56">
              <a:extLst>
                <a:ext uri="{FF2B5EF4-FFF2-40B4-BE49-F238E27FC236}">
                  <a16:creationId xmlns:a16="http://schemas.microsoft.com/office/drawing/2014/main" id="{071789AC-373A-C1FF-2D9C-A59FFF7BC440}"/>
                </a:ext>
              </a:extLst>
            </p:cNvPr>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4341;p56">
              <a:extLst>
                <a:ext uri="{FF2B5EF4-FFF2-40B4-BE49-F238E27FC236}">
                  <a16:creationId xmlns:a16="http://schemas.microsoft.com/office/drawing/2014/main" id="{914EA319-3F72-BDC2-2AC8-2F51A421C95D}"/>
                </a:ext>
              </a:extLst>
            </p:cNvPr>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4342;p56">
              <a:extLst>
                <a:ext uri="{FF2B5EF4-FFF2-40B4-BE49-F238E27FC236}">
                  <a16:creationId xmlns:a16="http://schemas.microsoft.com/office/drawing/2014/main" id="{CA7239B1-86BC-6140-39B9-0EFBE157FF51}"/>
                </a:ext>
              </a:extLst>
            </p:cNvPr>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4343;p56">
              <a:extLst>
                <a:ext uri="{FF2B5EF4-FFF2-40B4-BE49-F238E27FC236}">
                  <a16:creationId xmlns:a16="http://schemas.microsoft.com/office/drawing/2014/main" id="{0C3FA73B-1632-5061-C17C-424151B23E57}"/>
                </a:ext>
              </a:extLst>
            </p:cNvPr>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4344;p56">
              <a:extLst>
                <a:ext uri="{FF2B5EF4-FFF2-40B4-BE49-F238E27FC236}">
                  <a16:creationId xmlns:a16="http://schemas.microsoft.com/office/drawing/2014/main" id="{EEE1266B-F790-2CB5-4A9E-DC9B6F43E9F4}"/>
                </a:ext>
              </a:extLst>
            </p:cNvPr>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4345;p56">
              <a:extLst>
                <a:ext uri="{FF2B5EF4-FFF2-40B4-BE49-F238E27FC236}">
                  <a16:creationId xmlns:a16="http://schemas.microsoft.com/office/drawing/2014/main" id="{35F35D56-E271-26E3-EC52-FDC40B678F02}"/>
                </a:ext>
              </a:extLst>
            </p:cNvPr>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4346;p56">
              <a:extLst>
                <a:ext uri="{FF2B5EF4-FFF2-40B4-BE49-F238E27FC236}">
                  <a16:creationId xmlns:a16="http://schemas.microsoft.com/office/drawing/2014/main" id="{C952BFE3-1084-9051-8B26-73A165C40B02}"/>
                </a:ext>
              </a:extLst>
            </p:cNvPr>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4347;p56">
              <a:extLst>
                <a:ext uri="{FF2B5EF4-FFF2-40B4-BE49-F238E27FC236}">
                  <a16:creationId xmlns:a16="http://schemas.microsoft.com/office/drawing/2014/main" id="{7EC90832-EBCF-DB32-C9CE-78709C0D1B74}"/>
                </a:ext>
              </a:extLst>
            </p:cNvPr>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4348;p56">
              <a:extLst>
                <a:ext uri="{FF2B5EF4-FFF2-40B4-BE49-F238E27FC236}">
                  <a16:creationId xmlns:a16="http://schemas.microsoft.com/office/drawing/2014/main" id="{2146852A-5B7B-3180-4BE1-DEF0BEAFCA25}"/>
                </a:ext>
              </a:extLst>
            </p:cNvPr>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4349;p56">
              <a:extLst>
                <a:ext uri="{FF2B5EF4-FFF2-40B4-BE49-F238E27FC236}">
                  <a16:creationId xmlns:a16="http://schemas.microsoft.com/office/drawing/2014/main" id="{81B024E7-BC08-DFA1-518A-BC085757D3B3}"/>
                </a:ext>
              </a:extLst>
            </p:cNvPr>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4350;p56">
              <a:extLst>
                <a:ext uri="{FF2B5EF4-FFF2-40B4-BE49-F238E27FC236}">
                  <a16:creationId xmlns:a16="http://schemas.microsoft.com/office/drawing/2014/main" id="{9D0BD8C5-5E97-059B-E5CA-B9F30A4121D4}"/>
                </a:ext>
              </a:extLst>
            </p:cNvPr>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4351;p56">
              <a:extLst>
                <a:ext uri="{FF2B5EF4-FFF2-40B4-BE49-F238E27FC236}">
                  <a16:creationId xmlns:a16="http://schemas.microsoft.com/office/drawing/2014/main" id="{6BFB2F24-F192-4C83-A113-C1AB2DA4E911}"/>
                </a:ext>
              </a:extLst>
            </p:cNvPr>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4352;p56">
              <a:extLst>
                <a:ext uri="{FF2B5EF4-FFF2-40B4-BE49-F238E27FC236}">
                  <a16:creationId xmlns:a16="http://schemas.microsoft.com/office/drawing/2014/main" id="{32EFFD07-9B5D-CC0B-A4DA-DF1D400AEEF4}"/>
                </a:ext>
              </a:extLst>
            </p:cNvPr>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4353;p56">
              <a:extLst>
                <a:ext uri="{FF2B5EF4-FFF2-40B4-BE49-F238E27FC236}">
                  <a16:creationId xmlns:a16="http://schemas.microsoft.com/office/drawing/2014/main" id="{65C39BE5-6965-BC1E-F1D1-EE9867D573AA}"/>
                </a:ext>
              </a:extLst>
            </p:cNvPr>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4354;p56">
              <a:extLst>
                <a:ext uri="{FF2B5EF4-FFF2-40B4-BE49-F238E27FC236}">
                  <a16:creationId xmlns:a16="http://schemas.microsoft.com/office/drawing/2014/main" id="{44401CF3-F684-51F6-7D3F-B78F89CE2931}"/>
                </a:ext>
              </a:extLst>
            </p:cNvPr>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4355;p56">
              <a:extLst>
                <a:ext uri="{FF2B5EF4-FFF2-40B4-BE49-F238E27FC236}">
                  <a16:creationId xmlns:a16="http://schemas.microsoft.com/office/drawing/2014/main" id="{80013503-2A44-DAEF-A6FB-4EEDCA396D65}"/>
                </a:ext>
              </a:extLst>
            </p:cNvPr>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4356;p56">
              <a:extLst>
                <a:ext uri="{FF2B5EF4-FFF2-40B4-BE49-F238E27FC236}">
                  <a16:creationId xmlns:a16="http://schemas.microsoft.com/office/drawing/2014/main" id="{C026E76F-2102-429C-5829-E1F468731478}"/>
                </a:ext>
              </a:extLst>
            </p:cNvPr>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4357;p56">
              <a:extLst>
                <a:ext uri="{FF2B5EF4-FFF2-40B4-BE49-F238E27FC236}">
                  <a16:creationId xmlns:a16="http://schemas.microsoft.com/office/drawing/2014/main" id="{275AC2E4-F270-2ACC-FF31-0F01EF796726}"/>
                </a:ext>
              </a:extLst>
            </p:cNvPr>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4358;p56">
              <a:extLst>
                <a:ext uri="{FF2B5EF4-FFF2-40B4-BE49-F238E27FC236}">
                  <a16:creationId xmlns:a16="http://schemas.microsoft.com/office/drawing/2014/main" id="{481B94C1-91DF-9A3A-FAC2-7736509BF7DA}"/>
                </a:ext>
              </a:extLst>
            </p:cNvPr>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4359;p56">
              <a:extLst>
                <a:ext uri="{FF2B5EF4-FFF2-40B4-BE49-F238E27FC236}">
                  <a16:creationId xmlns:a16="http://schemas.microsoft.com/office/drawing/2014/main" id="{068C6FAD-A42C-E375-9399-8203F5ADFE47}"/>
                </a:ext>
              </a:extLst>
            </p:cNvPr>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4360;p56">
              <a:extLst>
                <a:ext uri="{FF2B5EF4-FFF2-40B4-BE49-F238E27FC236}">
                  <a16:creationId xmlns:a16="http://schemas.microsoft.com/office/drawing/2014/main" id="{5C7CC4F2-B4D0-7603-5C1E-A7092684C7B4}"/>
                </a:ext>
              </a:extLst>
            </p:cNvPr>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4361;p56">
              <a:extLst>
                <a:ext uri="{FF2B5EF4-FFF2-40B4-BE49-F238E27FC236}">
                  <a16:creationId xmlns:a16="http://schemas.microsoft.com/office/drawing/2014/main" id="{046FE80C-8759-7281-BA3C-8AB98FCE17AA}"/>
                </a:ext>
              </a:extLst>
            </p:cNvPr>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4362;p56">
              <a:extLst>
                <a:ext uri="{FF2B5EF4-FFF2-40B4-BE49-F238E27FC236}">
                  <a16:creationId xmlns:a16="http://schemas.microsoft.com/office/drawing/2014/main" id="{7702C327-0868-54CC-1DEE-C411D043509D}"/>
                </a:ext>
              </a:extLst>
            </p:cNvPr>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4363;p56">
              <a:extLst>
                <a:ext uri="{FF2B5EF4-FFF2-40B4-BE49-F238E27FC236}">
                  <a16:creationId xmlns:a16="http://schemas.microsoft.com/office/drawing/2014/main" id="{57DBC9CC-7E5E-8EB8-25F2-DB7124E99FC6}"/>
                </a:ext>
              </a:extLst>
            </p:cNvPr>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4364;p56">
              <a:extLst>
                <a:ext uri="{FF2B5EF4-FFF2-40B4-BE49-F238E27FC236}">
                  <a16:creationId xmlns:a16="http://schemas.microsoft.com/office/drawing/2014/main" id="{60C5036B-4770-C0F4-0742-9E859EA9C34C}"/>
                </a:ext>
              </a:extLst>
            </p:cNvPr>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4365;p56">
              <a:extLst>
                <a:ext uri="{FF2B5EF4-FFF2-40B4-BE49-F238E27FC236}">
                  <a16:creationId xmlns:a16="http://schemas.microsoft.com/office/drawing/2014/main" id="{CE98B9AF-9544-3F9C-493D-6A2F583628A7}"/>
                </a:ext>
              </a:extLst>
            </p:cNvPr>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4366;p56">
              <a:extLst>
                <a:ext uri="{FF2B5EF4-FFF2-40B4-BE49-F238E27FC236}">
                  <a16:creationId xmlns:a16="http://schemas.microsoft.com/office/drawing/2014/main" id="{A31EFCF2-F08A-8534-FF59-BC3E17AF85C1}"/>
                </a:ext>
              </a:extLst>
            </p:cNvPr>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4367;p56">
              <a:extLst>
                <a:ext uri="{FF2B5EF4-FFF2-40B4-BE49-F238E27FC236}">
                  <a16:creationId xmlns:a16="http://schemas.microsoft.com/office/drawing/2014/main" id="{6F393163-0760-8271-7CE6-603D03C45973}"/>
                </a:ext>
              </a:extLst>
            </p:cNvPr>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4368;p56">
              <a:extLst>
                <a:ext uri="{FF2B5EF4-FFF2-40B4-BE49-F238E27FC236}">
                  <a16:creationId xmlns:a16="http://schemas.microsoft.com/office/drawing/2014/main" id="{630F492E-6A07-2D8E-2809-827E125CD865}"/>
                </a:ext>
              </a:extLst>
            </p:cNvPr>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4369;p56">
              <a:extLst>
                <a:ext uri="{FF2B5EF4-FFF2-40B4-BE49-F238E27FC236}">
                  <a16:creationId xmlns:a16="http://schemas.microsoft.com/office/drawing/2014/main" id="{E5D6A78E-F108-D902-DC2E-F3FC9FD637BD}"/>
                </a:ext>
              </a:extLst>
            </p:cNvPr>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4370;p56">
              <a:extLst>
                <a:ext uri="{FF2B5EF4-FFF2-40B4-BE49-F238E27FC236}">
                  <a16:creationId xmlns:a16="http://schemas.microsoft.com/office/drawing/2014/main" id="{A0B4146F-A11A-8432-EFCA-0E90D079C15B}"/>
                </a:ext>
              </a:extLst>
            </p:cNvPr>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4371;p56">
              <a:extLst>
                <a:ext uri="{FF2B5EF4-FFF2-40B4-BE49-F238E27FC236}">
                  <a16:creationId xmlns:a16="http://schemas.microsoft.com/office/drawing/2014/main" id="{BBF10CEE-4B57-6F76-B4A2-EBBBBDE12AD7}"/>
                </a:ext>
              </a:extLst>
            </p:cNvPr>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4372;p56">
              <a:extLst>
                <a:ext uri="{FF2B5EF4-FFF2-40B4-BE49-F238E27FC236}">
                  <a16:creationId xmlns:a16="http://schemas.microsoft.com/office/drawing/2014/main" id="{EBD6B80C-450B-D8B8-61F5-316F7DA7ADEC}"/>
                </a:ext>
              </a:extLst>
            </p:cNvPr>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4373;p56">
              <a:extLst>
                <a:ext uri="{FF2B5EF4-FFF2-40B4-BE49-F238E27FC236}">
                  <a16:creationId xmlns:a16="http://schemas.microsoft.com/office/drawing/2014/main" id="{10420E67-2EAF-CDB2-02B7-CA7CCA30B6D3}"/>
                </a:ext>
              </a:extLst>
            </p:cNvPr>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4374;p56">
              <a:extLst>
                <a:ext uri="{FF2B5EF4-FFF2-40B4-BE49-F238E27FC236}">
                  <a16:creationId xmlns:a16="http://schemas.microsoft.com/office/drawing/2014/main" id="{EF119C7D-DBAE-87FB-402F-21401476025D}"/>
                </a:ext>
              </a:extLst>
            </p:cNvPr>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4375;p56">
              <a:extLst>
                <a:ext uri="{FF2B5EF4-FFF2-40B4-BE49-F238E27FC236}">
                  <a16:creationId xmlns:a16="http://schemas.microsoft.com/office/drawing/2014/main" id="{58877596-A33B-14F6-9C22-23C827A3215E}"/>
                </a:ext>
              </a:extLst>
            </p:cNvPr>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4376;p56">
              <a:extLst>
                <a:ext uri="{FF2B5EF4-FFF2-40B4-BE49-F238E27FC236}">
                  <a16:creationId xmlns:a16="http://schemas.microsoft.com/office/drawing/2014/main" id="{B2A1F0D7-97DB-A0EE-7063-4D04182DC008}"/>
                </a:ext>
              </a:extLst>
            </p:cNvPr>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4377;p56">
              <a:extLst>
                <a:ext uri="{FF2B5EF4-FFF2-40B4-BE49-F238E27FC236}">
                  <a16:creationId xmlns:a16="http://schemas.microsoft.com/office/drawing/2014/main" id="{59738527-B9D3-5984-21BF-33EC66304E24}"/>
                </a:ext>
              </a:extLst>
            </p:cNvPr>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4378;p56">
              <a:extLst>
                <a:ext uri="{FF2B5EF4-FFF2-40B4-BE49-F238E27FC236}">
                  <a16:creationId xmlns:a16="http://schemas.microsoft.com/office/drawing/2014/main" id="{6E7D82E3-ED00-168A-637B-1DB63680CFE0}"/>
                </a:ext>
              </a:extLst>
            </p:cNvPr>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4379;p56">
              <a:extLst>
                <a:ext uri="{FF2B5EF4-FFF2-40B4-BE49-F238E27FC236}">
                  <a16:creationId xmlns:a16="http://schemas.microsoft.com/office/drawing/2014/main" id="{25DBE1C2-1C93-37BD-E56B-552137952A42}"/>
                </a:ext>
              </a:extLst>
            </p:cNvPr>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4380;p56">
              <a:extLst>
                <a:ext uri="{FF2B5EF4-FFF2-40B4-BE49-F238E27FC236}">
                  <a16:creationId xmlns:a16="http://schemas.microsoft.com/office/drawing/2014/main" id="{0523D613-98A0-7DB7-7C0A-F317C5BD4307}"/>
                </a:ext>
              </a:extLst>
            </p:cNvPr>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4381;p56">
              <a:extLst>
                <a:ext uri="{FF2B5EF4-FFF2-40B4-BE49-F238E27FC236}">
                  <a16:creationId xmlns:a16="http://schemas.microsoft.com/office/drawing/2014/main" id="{0403428B-19D4-EC5B-194A-C6779B0DDFC1}"/>
                </a:ext>
              </a:extLst>
            </p:cNvPr>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4382;p56">
              <a:extLst>
                <a:ext uri="{FF2B5EF4-FFF2-40B4-BE49-F238E27FC236}">
                  <a16:creationId xmlns:a16="http://schemas.microsoft.com/office/drawing/2014/main" id="{D7D081DF-57A1-B3C0-BDB6-E6FECBC7FD2B}"/>
                </a:ext>
              </a:extLst>
            </p:cNvPr>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4383;p56">
              <a:extLst>
                <a:ext uri="{FF2B5EF4-FFF2-40B4-BE49-F238E27FC236}">
                  <a16:creationId xmlns:a16="http://schemas.microsoft.com/office/drawing/2014/main" id="{E7774699-4457-2064-7368-A53FF680CD31}"/>
                </a:ext>
              </a:extLst>
            </p:cNvPr>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4384;p56">
              <a:extLst>
                <a:ext uri="{FF2B5EF4-FFF2-40B4-BE49-F238E27FC236}">
                  <a16:creationId xmlns:a16="http://schemas.microsoft.com/office/drawing/2014/main" id="{EE0782CA-82DF-639A-4E3D-E477A2B69068}"/>
                </a:ext>
              </a:extLst>
            </p:cNvPr>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4385;p56">
              <a:extLst>
                <a:ext uri="{FF2B5EF4-FFF2-40B4-BE49-F238E27FC236}">
                  <a16:creationId xmlns:a16="http://schemas.microsoft.com/office/drawing/2014/main" id="{43CFD74E-6181-AC4B-BFE7-7369EC71D2FC}"/>
                </a:ext>
              </a:extLst>
            </p:cNvPr>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4386;p56">
              <a:extLst>
                <a:ext uri="{FF2B5EF4-FFF2-40B4-BE49-F238E27FC236}">
                  <a16:creationId xmlns:a16="http://schemas.microsoft.com/office/drawing/2014/main" id="{FE971518-CB1E-CC87-7024-D7B1B55C48C0}"/>
                </a:ext>
              </a:extLst>
            </p:cNvPr>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4387;p56">
              <a:extLst>
                <a:ext uri="{FF2B5EF4-FFF2-40B4-BE49-F238E27FC236}">
                  <a16:creationId xmlns:a16="http://schemas.microsoft.com/office/drawing/2014/main" id="{B13C064E-19E5-6ED5-D7A9-25416D5C21DB}"/>
                </a:ext>
              </a:extLst>
            </p:cNvPr>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4388;p56">
              <a:extLst>
                <a:ext uri="{FF2B5EF4-FFF2-40B4-BE49-F238E27FC236}">
                  <a16:creationId xmlns:a16="http://schemas.microsoft.com/office/drawing/2014/main" id="{20E93452-2F44-0C74-BBF0-730930F3748A}"/>
                </a:ext>
              </a:extLst>
            </p:cNvPr>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4389;p56">
              <a:extLst>
                <a:ext uri="{FF2B5EF4-FFF2-40B4-BE49-F238E27FC236}">
                  <a16:creationId xmlns:a16="http://schemas.microsoft.com/office/drawing/2014/main" id="{728C0792-3DAC-74CA-1458-C5105FED667C}"/>
                </a:ext>
              </a:extLst>
            </p:cNvPr>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4390;p56">
              <a:extLst>
                <a:ext uri="{FF2B5EF4-FFF2-40B4-BE49-F238E27FC236}">
                  <a16:creationId xmlns:a16="http://schemas.microsoft.com/office/drawing/2014/main" id="{2A715AB3-C9BE-0372-2C52-81DB707C50B7}"/>
                </a:ext>
              </a:extLst>
            </p:cNvPr>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4391;p56">
              <a:extLst>
                <a:ext uri="{FF2B5EF4-FFF2-40B4-BE49-F238E27FC236}">
                  <a16:creationId xmlns:a16="http://schemas.microsoft.com/office/drawing/2014/main" id="{4CD7C5C4-C8E7-81E8-E4B6-7CAC33B2D2C8}"/>
                </a:ext>
              </a:extLst>
            </p:cNvPr>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4392;p56">
              <a:extLst>
                <a:ext uri="{FF2B5EF4-FFF2-40B4-BE49-F238E27FC236}">
                  <a16:creationId xmlns:a16="http://schemas.microsoft.com/office/drawing/2014/main" id="{99683CFC-3702-83EF-78D5-B3A7D9619ADC}"/>
                </a:ext>
              </a:extLst>
            </p:cNvPr>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4393;p56">
              <a:extLst>
                <a:ext uri="{FF2B5EF4-FFF2-40B4-BE49-F238E27FC236}">
                  <a16:creationId xmlns:a16="http://schemas.microsoft.com/office/drawing/2014/main" id="{15338193-8234-93E2-A65C-0F2F8F96A092}"/>
                </a:ext>
              </a:extLst>
            </p:cNvPr>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4394;p56">
              <a:extLst>
                <a:ext uri="{FF2B5EF4-FFF2-40B4-BE49-F238E27FC236}">
                  <a16:creationId xmlns:a16="http://schemas.microsoft.com/office/drawing/2014/main" id="{EBCA55FE-6C69-952C-E034-86F3F7419677}"/>
                </a:ext>
              </a:extLst>
            </p:cNvPr>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4395;p56">
              <a:extLst>
                <a:ext uri="{FF2B5EF4-FFF2-40B4-BE49-F238E27FC236}">
                  <a16:creationId xmlns:a16="http://schemas.microsoft.com/office/drawing/2014/main" id="{E97CE0EB-87D0-CB0A-E684-38FCEC6B27CB}"/>
                </a:ext>
              </a:extLst>
            </p:cNvPr>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4396;p56">
              <a:extLst>
                <a:ext uri="{FF2B5EF4-FFF2-40B4-BE49-F238E27FC236}">
                  <a16:creationId xmlns:a16="http://schemas.microsoft.com/office/drawing/2014/main" id="{F2666530-36E1-6DDF-0F1B-6AC1AB8EC3BD}"/>
                </a:ext>
              </a:extLst>
            </p:cNvPr>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4397;p56">
              <a:extLst>
                <a:ext uri="{FF2B5EF4-FFF2-40B4-BE49-F238E27FC236}">
                  <a16:creationId xmlns:a16="http://schemas.microsoft.com/office/drawing/2014/main" id="{746DE55B-0467-7C21-6A0B-C546189CE69E}"/>
                </a:ext>
              </a:extLst>
            </p:cNvPr>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4398;p56">
              <a:extLst>
                <a:ext uri="{FF2B5EF4-FFF2-40B4-BE49-F238E27FC236}">
                  <a16:creationId xmlns:a16="http://schemas.microsoft.com/office/drawing/2014/main" id="{B8FCC966-A048-5EE0-B283-0F97ECE0A8D6}"/>
                </a:ext>
              </a:extLst>
            </p:cNvPr>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4399;p56">
              <a:extLst>
                <a:ext uri="{FF2B5EF4-FFF2-40B4-BE49-F238E27FC236}">
                  <a16:creationId xmlns:a16="http://schemas.microsoft.com/office/drawing/2014/main" id="{D309888C-CBB7-0E87-5FA0-EA007922F920}"/>
                </a:ext>
              </a:extLst>
            </p:cNvPr>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4400;p56">
              <a:extLst>
                <a:ext uri="{FF2B5EF4-FFF2-40B4-BE49-F238E27FC236}">
                  <a16:creationId xmlns:a16="http://schemas.microsoft.com/office/drawing/2014/main" id="{CB468583-ADAE-671F-76BE-0954ABB75CCA}"/>
                </a:ext>
              </a:extLst>
            </p:cNvPr>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4401;p56">
              <a:extLst>
                <a:ext uri="{FF2B5EF4-FFF2-40B4-BE49-F238E27FC236}">
                  <a16:creationId xmlns:a16="http://schemas.microsoft.com/office/drawing/2014/main" id="{BB76592A-4571-620A-429D-3ECCBFA10263}"/>
                </a:ext>
              </a:extLst>
            </p:cNvPr>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4402;p56">
              <a:extLst>
                <a:ext uri="{FF2B5EF4-FFF2-40B4-BE49-F238E27FC236}">
                  <a16:creationId xmlns:a16="http://schemas.microsoft.com/office/drawing/2014/main" id="{3066B64E-B929-2FD6-3957-1EB6E4ABAA1E}"/>
                </a:ext>
              </a:extLst>
            </p:cNvPr>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4403;p56">
              <a:extLst>
                <a:ext uri="{FF2B5EF4-FFF2-40B4-BE49-F238E27FC236}">
                  <a16:creationId xmlns:a16="http://schemas.microsoft.com/office/drawing/2014/main" id="{F21E9126-AFFB-9EC8-0A0F-D06C01BB0B39}"/>
                </a:ext>
              </a:extLst>
            </p:cNvPr>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4404;p56">
              <a:extLst>
                <a:ext uri="{FF2B5EF4-FFF2-40B4-BE49-F238E27FC236}">
                  <a16:creationId xmlns:a16="http://schemas.microsoft.com/office/drawing/2014/main" id="{0A9FB89A-2490-4F85-27A7-A95A10C68607}"/>
                </a:ext>
              </a:extLst>
            </p:cNvPr>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4405;p56">
              <a:extLst>
                <a:ext uri="{FF2B5EF4-FFF2-40B4-BE49-F238E27FC236}">
                  <a16:creationId xmlns:a16="http://schemas.microsoft.com/office/drawing/2014/main" id="{EF151DB6-38FC-73A7-A132-A86CF5A61904}"/>
                </a:ext>
              </a:extLst>
            </p:cNvPr>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4406;p56">
              <a:extLst>
                <a:ext uri="{FF2B5EF4-FFF2-40B4-BE49-F238E27FC236}">
                  <a16:creationId xmlns:a16="http://schemas.microsoft.com/office/drawing/2014/main" id="{3CDA9BB4-4537-E4A7-D14F-F55C9AF846CF}"/>
                </a:ext>
              </a:extLst>
            </p:cNvPr>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4407;p56">
              <a:extLst>
                <a:ext uri="{FF2B5EF4-FFF2-40B4-BE49-F238E27FC236}">
                  <a16:creationId xmlns:a16="http://schemas.microsoft.com/office/drawing/2014/main" id="{6CBC1030-9BA6-7C55-7324-1D3F8EA2C824}"/>
                </a:ext>
              </a:extLst>
            </p:cNvPr>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4408;p56">
              <a:extLst>
                <a:ext uri="{FF2B5EF4-FFF2-40B4-BE49-F238E27FC236}">
                  <a16:creationId xmlns:a16="http://schemas.microsoft.com/office/drawing/2014/main" id="{2846C32F-58E6-00D7-D605-70FEF706D907}"/>
                </a:ext>
              </a:extLst>
            </p:cNvPr>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4409;p56">
              <a:extLst>
                <a:ext uri="{FF2B5EF4-FFF2-40B4-BE49-F238E27FC236}">
                  <a16:creationId xmlns:a16="http://schemas.microsoft.com/office/drawing/2014/main" id="{81A133D8-06BD-2181-CB3F-44B49FB23445}"/>
                </a:ext>
              </a:extLst>
            </p:cNvPr>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4410;p56">
              <a:extLst>
                <a:ext uri="{FF2B5EF4-FFF2-40B4-BE49-F238E27FC236}">
                  <a16:creationId xmlns:a16="http://schemas.microsoft.com/office/drawing/2014/main" id="{9B18AB3E-79B5-E3F0-D18C-E87B173C9006}"/>
                </a:ext>
              </a:extLst>
            </p:cNvPr>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4411;p56">
              <a:extLst>
                <a:ext uri="{FF2B5EF4-FFF2-40B4-BE49-F238E27FC236}">
                  <a16:creationId xmlns:a16="http://schemas.microsoft.com/office/drawing/2014/main" id="{225E6F65-74F4-306A-A159-E9CB80C574FB}"/>
                </a:ext>
              </a:extLst>
            </p:cNvPr>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4412;p56">
              <a:extLst>
                <a:ext uri="{FF2B5EF4-FFF2-40B4-BE49-F238E27FC236}">
                  <a16:creationId xmlns:a16="http://schemas.microsoft.com/office/drawing/2014/main" id="{D183357C-BB8A-492C-2C81-485E7060A296}"/>
                </a:ext>
              </a:extLst>
            </p:cNvPr>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4413;p56">
              <a:extLst>
                <a:ext uri="{FF2B5EF4-FFF2-40B4-BE49-F238E27FC236}">
                  <a16:creationId xmlns:a16="http://schemas.microsoft.com/office/drawing/2014/main" id="{B2A4066E-46C4-A4E4-FF1C-037EED9E4B77}"/>
                </a:ext>
              </a:extLst>
            </p:cNvPr>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4414;p56">
              <a:extLst>
                <a:ext uri="{FF2B5EF4-FFF2-40B4-BE49-F238E27FC236}">
                  <a16:creationId xmlns:a16="http://schemas.microsoft.com/office/drawing/2014/main" id="{23ED4DF2-19ED-9CEE-12C5-50A61E41D0F4}"/>
                </a:ext>
              </a:extLst>
            </p:cNvPr>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4415;p56">
              <a:extLst>
                <a:ext uri="{FF2B5EF4-FFF2-40B4-BE49-F238E27FC236}">
                  <a16:creationId xmlns:a16="http://schemas.microsoft.com/office/drawing/2014/main" id="{55ECD4A0-C97F-D850-5337-FB9F8969C732}"/>
                </a:ext>
              </a:extLst>
            </p:cNvPr>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4416;p56">
              <a:extLst>
                <a:ext uri="{FF2B5EF4-FFF2-40B4-BE49-F238E27FC236}">
                  <a16:creationId xmlns:a16="http://schemas.microsoft.com/office/drawing/2014/main" id="{00934EDC-86D2-6EF4-AE37-42CB6AF2AE20}"/>
                </a:ext>
              </a:extLst>
            </p:cNvPr>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4417;p56">
              <a:extLst>
                <a:ext uri="{FF2B5EF4-FFF2-40B4-BE49-F238E27FC236}">
                  <a16:creationId xmlns:a16="http://schemas.microsoft.com/office/drawing/2014/main" id="{19A08EA4-3FE4-193B-EF79-729B907096DC}"/>
                </a:ext>
              </a:extLst>
            </p:cNvPr>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4418;p56">
              <a:extLst>
                <a:ext uri="{FF2B5EF4-FFF2-40B4-BE49-F238E27FC236}">
                  <a16:creationId xmlns:a16="http://schemas.microsoft.com/office/drawing/2014/main" id="{F259F56F-2ABF-CB2B-C9BF-9851EB8A2364}"/>
                </a:ext>
              </a:extLst>
            </p:cNvPr>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4419;p56">
              <a:extLst>
                <a:ext uri="{FF2B5EF4-FFF2-40B4-BE49-F238E27FC236}">
                  <a16:creationId xmlns:a16="http://schemas.microsoft.com/office/drawing/2014/main" id="{15F4010A-CE62-2ACA-FA38-C6FBEC999134}"/>
                </a:ext>
              </a:extLst>
            </p:cNvPr>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4420;p56">
              <a:extLst>
                <a:ext uri="{FF2B5EF4-FFF2-40B4-BE49-F238E27FC236}">
                  <a16:creationId xmlns:a16="http://schemas.microsoft.com/office/drawing/2014/main" id="{9E48D5F9-37B8-1DFC-EEBD-736EAFE1EB58}"/>
                </a:ext>
              </a:extLst>
            </p:cNvPr>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4421;p56">
              <a:extLst>
                <a:ext uri="{FF2B5EF4-FFF2-40B4-BE49-F238E27FC236}">
                  <a16:creationId xmlns:a16="http://schemas.microsoft.com/office/drawing/2014/main" id="{DB76358D-53B0-CF18-9CF8-FF22BE215DB7}"/>
                </a:ext>
              </a:extLst>
            </p:cNvPr>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4422;p56">
              <a:extLst>
                <a:ext uri="{FF2B5EF4-FFF2-40B4-BE49-F238E27FC236}">
                  <a16:creationId xmlns:a16="http://schemas.microsoft.com/office/drawing/2014/main" id="{74FF6664-7271-84EB-F2E5-8BB480882524}"/>
                </a:ext>
              </a:extLst>
            </p:cNvPr>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4423;p56">
              <a:extLst>
                <a:ext uri="{FF2B5EF4-FFF2-40B4-BE49-F238E27FC236}">
                  <a16:creationId xmlns:a16="http://schemas.microsoft.com/office/drawing/2014/main" id="{D9E1CFDF-DEFD-C23C-2A57-86CC43ED5534}"/>
                </a:ext>
              </a:extLst>
            </p:cNvPr>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4424;p56">
              <a:extLst>
                <a:ext uri="{FF2B5EF4-FFF2-40B4-BE49-F238E27FC236}">
                  <a16:creationId xmlns:a16="http://schemas.microsoft.com/office/drawing/2014/main" id="{0262F48E-C768-827A-8B20-F97CEADC9EE5}"/>
                </a:ext>
              </a:extLst>
            </p:cNvPr>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4425;p56">
              <a:extLst>
                <a:ext uri="{FF2B5EF4-FFF2-40B4-BE49-F238E27FC236}">
                  <a16:creationId xmlns:a16="http://schemas.microsoft.com/office/drawing/2014/main" id="{71786CE0-E418-D381-1E29-CC9F3FFA2414}"/>
                </a:ext>
              </a:extLst>
            </p:cNvPr>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4426;p56">
              <a:extLst>
                <a:ext uri="{FF2B5EF4-FFF2-40B4-BE49-F238E27FC236}">
                  <a16:creationId xmlns:a16="http://schemas.microsoft.com/office/drawing/2014/main" id="{4CB8E77A-3C97-8AE7-EB0B-FD5E8805AC0E}"/>
                </a:ext>
              </a:extLst>
            </p:cNvPr>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4427;p56">
              <a:extLst>
                <a:ext uri="{FF2B5EF4-FFF2-40B4-BE49-F238E27FC236}">
                  <a16:creationId xmlns:a16="http://schemas.microsoft.com/office/drawing/2014/main" id="{D53A99BF-2577-188D-B62F-B667CC8C8162}"/>
                </a:ext>
              </a:extLst>
            </p:cNvPr>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4428;p56">
              <a:extLst>
                <a:ext uri="{FF2B5EF4-FFF2-40B4-BE49-F238E27FC236}">
                  <a16:creationId xmlns:a16="http://schemas.microsoft.com/office/drawing/2014/main" id="{E9F10AD9-8A6E-1438-F7E0-9676022FAAC9}"/>
                </a:ext>
              </a:extLst>
            </p:cNvPr>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4429;p56">
              <a:extLst>
                <a:ext uri="{FF2B5EF4-FFF2-40B4-BE49-F238E27FC236}">
                  <a16:creationId xmlns:a16="http://schemas.microsoft.com/office/drawing/2014/main" id="{CAFF115B-A943-100A-1985-4FBD085C6CAC}"/>
                </a:ext>
              </a:extLst>
            </p:cNvPr>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4430;p56">
              <a:extLst>
                <a:ext uri="{FF2B5EF4-FFF2-40B4-BE49-F238E27FC236}">
                  <a16:creationId xmlns:a16="http://schemas.microsoft.com/office/drawing/2014/main" id="{E6D2710C-4CD8-D57E-0C23-E2D81A65AA9C}"/>
                </a:ext>
              </a:extLst>
            </p:cNvPr>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4431;p56">
              <a:extLst>
                <a:ext uri="{FF2B5EF4-FFF2-40B4-BE49-F238E27FC236}">
                  <a16:creationId xmlns:a16="http://schemas.microsoft.com/office/drawing/2014/main" id="{17A59BFC-E5C1-4AEF-1E67-F1EA84B4304F}"/>
                </a:ext>
              </a:extLst>
            </p:cNvPr>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4432;p56">
              <a:extLst>
                <a:ext uri="{FF2B5EF4-FFF2-40B4-BE49-F238E27FC236}">
                  <a16:creationId xmlns:a16="http://schemas.microsoft.com/office/drawing/2014/main" id="{A60A13A9-177E-52F6-EA2A-D5BADF7ABC1C}"/>
                </a:ext>
              </a:extLst>
            </p:cNvPr>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4433;p56">
              <a:extLst>
                <a:ext uri="{FF2B5EF4-FFF2-40B4-BE49-F238E27FC236}">
                  <a16:creationId xmlns:a16="http://schemas.microsoft.com/office/drawing/2014/main" id="{ABBFBCEE-845E-4880-1B89-B088B458B697}"/>
                </a:ext>
              </a:extLst>
            </p:cNvPr>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4434;p56">
              <a:extLst>
                <a:ext uri="{FF2B5EF4-FFF2-40B4-BE49-F238E27FC236}">
                  <a16:creationId xmlns:a16="http://schemas.microsoft.com/office/drawing/2014/main" id="{97538FA9-C492-A0DD-3E82-05ADC882DA24}"/>
                </a:ext>
              </a:extLst>
            </p:cNvPr>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4435;p56">
              <a:extLst>
                <a:ext uri="{FF2B5EF4-FFF2-40B4-BE49-F238E27FC236}">
                  <a16:creationId xmlns:a16="http://schemas.microsoft.com/office/drawing/2014/main" id="{C18A7649-D360-D6E3-1862-DB9D224AAE37}"/>
                </a:ext>
              </a:extLst>
            </p:cNvPr>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4436;p56">
              <a:extLst>
                <a:ext uri="{FF2B5EF4-FFF2-40B4-BE49-F238E27FC236}">
                  <a16:creationId xmlns:a16="http://schemas.microsoft.com/office/drawing/2014/main" id="{F5E6538E-CF11-0170-9C4A-4156098E70D5}"/>
                </a:ext>
              </a:extLst>
            </p:cNvPr>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4437;p56">
              <a:extLst>
                <a:ext uri="{FF2B5EF4-FFF2-40B4-BE49-F238E27FC236}">
                  <a16:creationId xmlns:a16="http://schemas.microsoft.com/office/drawing/2014/main" id="{12CD1C7D-65E5-E36C-CC61-41FEFAE38394}"/>
                </a:ext>
              </a:extLst>
            </p:cNvPr>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4438;p56">
              <a:extLst>
                <a:ext uri="{FF2B5EF4-FFF2-40B4-BE49-F238E27FC236}">
                  <a16:creationId xmlns:a16="http://schemas.microsoft.com/office/drawing/2014/main" id="{6AD5E9D5-662A-0E9C-C8E8-C1E51DD27AFE}"/>
                </a:ext>
              </a:extLst>
            </p:cNvPr>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4439;p56">
              <a:extLst>
                <a:ext uri="{FF2B5EF4-FFF2-40B4-BE49-F238E27FC236}">
                  <a16:creationId xmlns:a16="http://schemas.microsoft.com/office/drawing/2014/main" id="{F95662D2-407B-08BE-62AF-FBEECF6E52AF}"/>
                </a:ext>
              </a:extLst>
            </p:cNvPr>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4440;p56">
              <a:extLst>
                <a:ext uri="{FF2B5EF4-FFF2-40B4-BE49-F238E27FC236}">
                  <a16:creationId xmlns:a16="http://schemas.microsoft.com/office/drawing/2014/main" id="{7D0361E3-6361-BEB8-72C4-07AB65D23B66}"/>
                </a:ext>
              </a:extLst>
            </p:cNvPr>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4441;p56">
              <a:extLst>
                <a:ext uri="{FF2B5EF4-FFF2-40B4-BE49-F238E27FC236}">
                  <a16:creationId xmlns:a16="http://schemas.microsoft.com/office/drawing/2014/main" id="{DC07F3C8-0CFC-5F87-33B6-FFBF0134482B}"/>
                </a:ext>
              </a:extLst>
            </p:cNvPr>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4442;p56">
              <a:extLst>
                <a:ext uri="{FF2B5EF4-FFF2-40B4-BE49-F238E27FC236}">
                  <a16:creationId xmlns:a16="http://schemas.microsoft.com/office/drawing/2014/main" id="{6CAF0A0E-8C62-F2E9-5274-C56CB0B1B224}"/>
                </a:ext>
              </a:extLst>
            </p:cNvPr>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4443;p56">
              <a:extLst>
                <a:ext uri="{FF2B5EF4-FFF2-40B4-BE49-F238E27FC236}">
                  <a16:creationId xmlns:a16="http://schemas.microsoft.com/office/drawing/2014/main" id="{CAED8BDA-55CB-A29C-F350-305D63AA3411}"/>
                </a:ext>
              </a:extLst>
            </p:cNvPr>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4444;p56">
              <a:extLst>
                <a:ext uri="{FF2B5EF4-FFF2-40B4-BE49-F238E27FC236}">
                  <a16:creationId xmlns:a16="http://schemas.microsoft.com/office/drawing/2014/main" id="{5E3A5838-918D-6117-E341-065F9245DAEC}"/>
                </a:ext>
              </a:extLst>
            </p:cNvPr>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4445;p56">
              <a:extLst>
                <a:ext uri="{FF2B5EF4-FFF2-40B4-BE49-F238E27FC236}">
                  <a16:creationId xmlns:a16="http://schemas.microsoft.com/office/drawing/2014/main" id="{DE568E57-8B6B-73A8-E19E-F5AC32823EE5}"/>
                </a:ext>
              </a:extLst>
            </p:cNvPr>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4446;p56">
              <a:extLst>
                <a:ext uri="{FF2B5EF4-FFF2-40B4-BE49-F238E27FC236}">
                  <a16:creationId xmlns:a16="http://schemas.microsoft.com/office/drawing/2014/main" id="{10684A66-4FCA-6B5E-E6AF-41BDE8DCFB1A}"/>
                </a:ext>
              </a:extLst>
            </p:cNvPr>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4447;p56">
              <a:extLst>
                <a:ext uri="{FF2B5EF4-FFF2-40B4-BE49-F238E27FC236}">
                  <a16:creationId xmlns:a16="http://schemas.microsoft.com/office/drawing/2014/main" id="{97FCA3A7-E1CE-922C-8C3C-A0EA468476CB}"/>
                </a:ext>
              </a:extLst>
            </p:cNvPr>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4448;p56">
              <a:extLst>
                <a:ext uri="{FF2B5EF4-FFF2-40B4-BE49-F238E27FC236}">
                  <a16:creationId xmlns:a16="http://schemas.microsoft.com/office/drawing/2014/main" id="{FC7E6908-24C5-2FBF-E1F7-FBA776C564A9}"/>
                </a:ext>
              </a:extLst>
            </p:cNvPr>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4449;p56">
              <a:extLst>
                <a:ext uri="{FF2B5EF4-FFF2-40B4-BE49-F238E27FC236}">
                  <a16:creationId xmlns:a16="http://schemas.microsoft.com/office/drawing/2014/main" id="{452D7792-06F6-7039-9C14-24B90C15EBE6}"/>
                </a:ext>
              </a:extLst>
            </p:cNvPr>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4450;p56">
              <a:extLst>
                <a:ext uri="{FF2B5EF4-FFF2-40B4-BE49-F238E27FC236}">
                  <a16:creationId xmlns:a16="http://schemas.microsoft.com/office/drawing/2014/main" id="{B93EB6ED-E843-76E8-184C-8CA124CAAF48}"/>
                </a:ext>
              </a:extLst>
            </p:cNvPr>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4451;p56">
              <a:extLst>
                <a:ext uri="{FF2B5EF4-FFF2-40B4-BE49-F238E27FC236}">
                  <a16:creationId xmlns:a16="http://schemas.microsoft.com/office/drawing/2014/main" id="{48143599-AB42-06E4-7D66-88EE8A661037}"/>
                </a:ext>
              </a:extLst>
            </p:cNvPr>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4452;p56">
              <a:extLst>
                <a:ext uri="{FF2B5EF4-FFF2-40B4-BE49-F238E27FC236}">
                  <a16:creationId xmlns:a16="http://schemas.microsoft.com/office/drawing/2014/main" id="{19B319ED-5C63-D244-8A2D-161D9657ED97}"/>
                </a:ext>
              </a:extLst>
            </p:cNvPr>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4453;p56">
              <a:extLst>
                <a:ext uri="{FF2B5EF4-FFF2-40B4-BE49-F238E27FC236}">
                  <a16:creationId xmlns:a16="http://schemas.microsoft.com/office/drawing/2014/main" id="{2595052D-A2B7-9A68-714D-1847EFACB38B}"/>
                </a:ext>
              </a:extLst>
            </p:cNvPr>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4454;p56">
              <a:extLst>
                <a:ext uri="{FF2B5EF4-FFF2-40B4-BE49-F238E27FC236}">
                  <a16:creationId xmlns:a16="http://schemas.microsoft.com/office/drawing/2014/main" id="{B88F8C98-EDDF-C546-AF74-442266992898}"/>
                </a:ext>
              </a:extLst>
            </p:cNvPr>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4455;p56">
              <a:extLst>
                <a:ext uri="{FF2B5EF4-FFF2-40B4-BE49-F238E27FC236}">
                  <a16:creationId xmlns:a16="http://schemas.microsoft.com/office/drawing/2014/main" id="{CB328722-6FB6-9444-5B9F-208C74B6C00D}"/>
                </a:ext>
              </a:extLst>
            </p:cNvPr>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4456;p56">
              <a:extLst>
                <a:ext uri="{FF2B5EF4-FFF2-40B4-BE49-F238E27FC236}">
                  <a16:creationId xmlns:a16="http://schemas.microsoft.com/office/drawing/2014/main" id="{5A01883E-D8CA-E94C-08C8-40CA1B37FE58}"/>
                </a:ext>
              </a:extLst>
            </p:cNvPr>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4457;p56">
              <a:extLst>
                <a:ext uri="{FF2B5EF4-FFF2-40B4-BE49-F238E27FC236}">
                  <a16:creationId xmlns:a16="http://schemas.microsoft.com/office/drawing/2014/main" id="{62C68436-45B8-8942-A05D-D5371C073052}"/>
                </a:ext>
              </a:extLst>
            </p:cNvPr>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4458;p56">
              <a:extLst>
                <a:ext uri="{FF2B5EF4-FFF2-40B4-BE49-F238E27FC236}">
                  <a16:creationId xmlns:a16="http://schemas.microsoft.com/office/drawing/2014/main" id="{486D22BA-2CC9-C4E4-EB47-9CC0A682A2FA}"/>
                </a:ext>
              </a:extLst>
            </p:cNvPr>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4459;p56">
              <a:extLst>
                <a:ext uri="{FF2B5EF4-FFF2-40B4-BE49-F238E27FC236}">
                  <a16:creationId xmlns:a16="http://schemas.microsoft.com/office/drawing/2014/main" id="{303309FF-32EC-3138-9F60-3BA1AFBF32E8}"/>
                </a:ext>
              </a:extLst>
            </p:cNvPr>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4460;p56">
              <a:extLst>
                <a:ext uri="{FF2B5EF4-FFF2-40B4-BE49-F238E27FC236}">
                  <a16:creationId xmlns:a16="http://schemas.microsoft.com/office/drawing/2014/main" id="{6274F0A0-0164-FEA4-7DDA-E4EE305F0538}"/>
                </a:ext>
              </a:extLst>
            </p:cNvPr>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4461;p56">
              <a:extLst>
                <a:ext uri="{FF2B5EF4-FFF2-40B4-BE49-F238E27FC236}">
                  <a16:creationId xmlns:a16="http://schemas.microsoft.com/office/drawing/2014/main" id="{C6379E26-FDED-BF13-D357-522D44F01880}"/>
                </a:ext>
              </a:extLst>
            </p:cNvPr>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4462;p56">
              <a:extLst>
                <a:ext uri="{FF2B5EF4-FFF2-40B4-BE49-F238E27FC236}">
                  <a16:creationId xmlns:a16="http://schemas.microsoft.com/office/drawing/2014/main" id="{847F69AB-F2B5-D71A-2471-02B747C8558F}"/>
                </a:ext>
              </a:extLst>
            </p:cNvPr>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4463;p56">
              <a:extLst>
                <a:ext uri="{FF2B5EF4-FFF2-40B4-BE49-F238E27FC236}">
                  <a16:creationId xmlns:a16="http://schemas.microsoft.com/office/drawing/2014/main" id="{3554F3A3-6407-4B4A-F68B-5B32E80D46BE}"/>
                </a:ext>
              </a:extLst>
            </p:cNvPr>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4464;p56">
              <a:extLst>
                <a:ext uri="{FF2B5EF4-FFF2-40B4-BE49-F238E27FC236}">
                  <a16:creationId xmlns:a16="http://schemas.microsoft.com/office/drawing/2014/main" id="{8489373B-7BD3-50DD-E39D-BE2E9DEDA487}"/>
                </a:ext>
              </a:extLst>
            </p:cNvPr>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4465;p56">
              <a:extLst>
                <a:ext uri="{FF2B5EF4-FFF2-40B4-BE49-F238E27FC236}">
                  <a16:creationId xmlns:a16="http://schemas.microsoft.com/office/drawing/2014/main" id="{64A170B2-DBE6-2E45-0D39-98F872310C3F}"/>
                </a:ext>
              </a:extLst>
            </p:cNvPr>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4466;p56">
              <a:extLst>
                <a:ext uri="{FF2B5EF4-FFF2-40B4-BE49-F238E27FC236}">
                  <a16:creationId xmlns:a16="http://schemas.microsoft.com/office/drawing/2014/main" id="{F3588C98-69CE-3F42-F40E-FFD9C141E404}"/>
                </a:ext>
              </a:extLst>
            </p:cNvPr>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4467;p56">
              <a:extLst>
                <a:ext uri="{FF2B5EF4-FFF2-40B4-BE49-F238E27FC236}">
                  <a16:creationId xmlns:a16="http://schemas.microsoft.com/office/drawing/2014/main" id="{D5EDE9DF-3782-EE30-E8D8-E6BA06C044C7}"/>
                </a:ext>
              </a:extLst>
            </p:cNvPr>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4468;p56">
              <a:extLst>
                <a:ext uri="{FF2B5EF4-FFF2-40B4-BE49-F238E27FC236}">
                  <a16:creationId xmlns:a16="http://schemas.microsoft.com/office/drawing/2014/main" id="{FA1E0AED-9A28-8BCC-401C-26368E4EB041}"/>
                </a:ext>
              </a:extLst>
            </p:cNvPr>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4469;p56">
              <a:extLst>
                <a:ext uri="{FF2B5EF4-FFF2-40B4-BE49-F238E27FC236}">
                  <a16:creationId xmlns:a16="http://schemas.microsoft.com/office/drawing/2014/main" id="{BFB0D99A-5AC4-1217-34FD-D8E7EA9AED85}"/>
                </a:ext>
              </a:extLst>
            </p:cNvPr>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4470;p56">
              <a:extLst>
                <a:ext uri="{FF2B5EF4-FFF2-40B4-BE49-F238E27FC236}">
                  <a16:creationId xmlns:a16="http://schemas.microsoft.com/office/drawing/2014/main" id="{3B652708-5C34-A191-7298-1D85EDB3A4D9}"/>
                </a:ext>
              </a:extLst>
            </p:cNvPr>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4471;p56">
              <a:extLst>
                <a:ext uri="{FF2B5EF4-FFF2-40B4-BE49-F238E27FC236}">
                  <a16:creationId xmlns:a16="http://schemas.microsoft.com/office/drawing/2014/main" id="{47D4BF96-6543-E48C-FA20-39827A8D290E}"/>
                </a:ext>
              </a:extLst>
            </p:cNvPr>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4472;p56">
              <a:extLst>
                <a:ext uri="{FF2B5EF4-FFF2-40B4-BE49-F238E27FC236}">
                  <a16:creationId xmlns:a16="http://schemas.microsoft.com/office/drawing/2014/main" id="{6A3D95C6-41A5-DB36-5DC0-E95DB5969241}"/>
                </a:ext>
              </a:extLst>
            </p:cNvPr>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4473;p56">
              <a:extLst>
                <a:ext uri="{FF2B5EF4-FFF2-40B4-BE49-F238E27FC236}">
                  <a16:creationId xmlns:a16="http://schemas.microsoft.com/office/drawing/2014/main" id="{4DD7A06C-6B21-F46F-07AF-47015CCBBA05}"/>
                </a:ext>
              </a:extLst>
            </p:cNvPr>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4474;p56">
              <a:extLst>
                <a:ext uri="{FF2B5EF4-FFF2-40B4-BE49-F238E27FC236}">
                  <a16:creationId xmlns:a16="http://schemas.microsoft.com/office/drawing/2014/main" id="{BDC2F1A5-C9CE-93A4-AE43-398CACB13678}"/>
                </a:ext>
              </a:extLst>
            </p:cNvPr>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4475;p56">
              <a:extLst>
                <a:ext uri="{FF2B5EF4-FFF2-40B4-BE49-F238E27FC236}">
                  <a16:creationId xmlns:a16="http://schemas.microsoft.com/office/drawing/2014/main" id="{1BE61BA3-69DF-B40F-AFE0-29C7F8765BD0}"/>
                </a:ext>
              </a:extLst>
            </p:cNvPr>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4476;p56">
              <a:extLst>
                <a:ext uri="{FF2B5EF4-FFF2-40B4-BE49-F238E27FC236}">
                  <a16:creationId xmlns:a16="http://schemas.microsoft.com/office/drawing/2014/main" id="{C6255CC0-BFB3-AF93-1492-00322FF4DAD5}"/>
                </a:ext>
              </a:extLst>
            </p:cNvPr>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4477;p56">
              <a:extLst>
                <a:ext uri="{FF2B5EF4-FFF2-40B4-BE49-F238E27FC236}">
                  <a16:creationId xmlns:a16="http://schemas.microsoft.com/office/drawing/2014/main" id="{89E81954-24F1-A416-007D-86BA608EAACC}"/>
                </a:ext>
              </a:extLst>
            </p:cNvPr>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4478;p56">
              <a:extLst>
                <a:ext uri="{FF2B5EF4-FFF2-40B4-BE49-F238E27FC236}">
                  <a16:creationId xmlns:a16="http://schemas.microsoft.com/office/drawing/2014/main" id="{1488F034-0F73-4D83-8FC1-836DA95C7E72}"/>
                </a:ext>
              </a:extLst>
            </p:cNvPr>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4479;p56">
              <a:extLst>
                <a:ext uri="{FF2B5EF4-FFF2-40B4-BE49-F238E27FC236}">
                  <a16:creationId xmlns:a16="http://schemas.microsoft.com/office/drawing/2014/main" id="{D870BF64-9661-6B70-117B-0DB256308271}"/>
                </a:ext>
              </a:extLst>
            </p:cNvPr>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4480;p56">
              <a:extLst>
                <a:ext uri="{FF2B5EF4-FFF2-40B4-BE49-F238E27FC236}">
                  <a16:creationId xmlns:a16="http://schemas.microsoft.com/office/drawing/2014/main" id="{811B4999-CDD0-B638-7A7D-13D56C0D26EE}"/>
                </a:ext>
              </a:extLst>
            </p:cNvPr>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4481;p56">
              <a:extLst>
                <a:ext uri="{FF2B5EF4-FFF2-40B4-BE49-F238E27FC236}">
                  <a16:creationId xmlns:a16="http://schemas.microsoft.com/office/drawing/2014/main" id="{F34F6D76-38EE-9037-C5A6-88A70C428C0D}"/>
                </a:ext>
              </a:extLst>
            </p:cNvPr>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4482;p56">
              <a:extLst>
                <a:ext uri="{FF2B5EF4-FFF2-40B4-BE49-F238E27FC236}">
                  <a16:creationId xmlns:a16="http://schemas.microsoft.com/office/drawing/2014/main" id="{F91B9A50-937A-CBF5-4DF3-858FEF0F8437}"/>
                </a:ext>
              </a:extLst>
            </p:cNvPr>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4483;p56">
              <a:extLst>
                <a:ext uri="{FF2B5EF4-FFF2-40B4-BE49-F238E27FC236}">
                  <a16:creationId xmlns:a16="http://schemas.microsoft.com/office/drawing/2014/main" id="{04D6C835-2776-1665-262C-C88010DB6A2C}"/>
                </a:ext>
              </a:extLst>
            </p:cNvPr>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4484;p56">
              <a:extLst>
                <a:ext uri="{FF2B5EF4-FFF2-40B4-BE49-F238E27FC236}">
                  <a16:creationId xmlns:a16="http://schemas.microsoft.com/office/drawing/2014/main" id="{C527BD22-E25E-8FDE-33C1-1CC4297D38C1}"/>
                </a:ext>
              </a:extLst>
            </p:cNvPr>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4485;p56">
              <a:extLst>
                <a:ext uri="{FF2B5EF4-FFF2-40B4-BE49-F238E27FC236}">
                  <a16:creationId xmlns:a16="http://schemas.microsoft.com/office/drawing/2014/main" id="{55565EB6-CEB8-9814-65A6-2203FF15641E}"/>
                </a:ext>
              </a:extLst>
            </p:cNvPr>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4486;p56">
              <a:extLst>
                <a:ext uri="{FF2B5EF4-FFF2-40B4-BE49-F238E27FC236}">
                  <a16:creationId xmlns:a16="http://schemas.microsoft.com/office/drawing/2014/main" id="{49834E5B-215E-8019-D574-5C616B6C5689}"/>
                </a:ext>
              </a:extLst>
            </p:cNvPr>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4487;p56">
              <a:extLst>
                <a:ext uri="{FF2B5EF4-FFF2-40B4-BE49-F238E27FC236}">
                  <a16:creationId xmlns:a16="http://schemas.microsoft.com/office/drawing/2014/main" id="{7216EACA-7021-E5D2-DB26-E5180E075627}"/>
                </a:ext>
              </a:extLst>
            </p:cNvPr>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4488;p56">
              <a:extLst>
                <a:ext uri="{FF2B5EF4-FFF2-40B4-BE49-F238E27FC236}">
                  <a16:creationId xmlns:a16="http://schemas.microsoft.com/office/drawing/2014/main" id="{53100957-073F-37FE-56FE-2E90678DF2ED}"/>
                </a:ext>
              </a:extLst>
            </p:cNvPr>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4489;p56">
              <a:extLst>
                <a:ext uri="{FF2B5EF4-FFF2-40B4-BE49-F238E27FC236}">
                  <a16:creationId xmlns:a16="http://schemas.microsoft.com/office/drawing/2014/main" id="{3155017C-85F8-43E7-5BF0-6F77C9DA9477}"/>
                </a:ext>
              </a:extLst>
            </p:cNvPr>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4490;p56">
              <a:extLst>
                <a:ext uri="{FF2B5EF4-FFF2-40B4-BE49-F238E27FC236}">
                  <a16:creationId xmlns:a16="http://schemas.microsoft.com/office/drawing/2014/main" id="{620A7E7E-5077-2B74-3139-C801DF1F8CAF}"/>
                </a:ext>
              </a:extLst>
            </p:cNvPr>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4491;p56">
              <a:extLst>
                <a:ext uri="{FF2B5EF4-FFF2-40B4-BE49-F238E27FC236}">
                  <a16:creationId xmlns:a16="http://schemas.microsoft.com/office/drawing/2014/main" id="{32FCD2E2-4213-E959-C5A7-A38B16E74ACD}"/>
                </a:ext>
              </a:extLst>
            </p:cNvPr>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4492;p56">
              <a:extLst>
                <a:ext uri="{FF2B5EF4-FFF2-40B4-BE49-F238E27FC236}">
                  <a16:creationId xmlns:a16="http://schemas.microsoft.com/office/drawing/2014/main" id="{AFE3BF96-7C8C-F9B0-264A-9DB34A724453}"/>
                </a:ext>
              </a:extLst>
            </p:cNvPr>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4493;p56">
              <a:extLst>
                <a:ext uri="{FF2B5EF4-FFF2-40B4-BE49-F238E27FC236}">
                  <a16:creationId xmlns:a16="http://schemas.microsoft.com/office/drawing/2014/main" id="{8E9791B8-70F5-CA89-479A-924CB99010EF}"/>
                </a:ext>
              </a:extLst>
            </p:cNvPr>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4494;p56">
              <a:extLst>
                <a:ext uri="{FF2B5EF4-FFF2-40B4-BE49-F238E27FC236}">
                  <a16:creationId xmlns:a16="http://schemas.microsoft.com/office/drawing/2014/main" id="{C60C46E4-DE69-D6B9-9B5C-AB02DB62B805}"/>
                </a:ext>
              </a:extLst>
            </p:cNvPr>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4495;p56">
              <a:extLst>
                <a:ext uri="{FF2B5EF4-FFF2-40B4-BE49-F238E27FC236}">
                  <a16:creationId xmlns:a16="http://schemas.microsoft.com/office/drawing/2014/main" id="{372DD7BC-C7E5-8E25-2343-4387EBB3FBCF}"/>
                </a:ext>
              </a:extLst>
            </p:cNvPr>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4496;p56">
              <a:extLst>
                <a:ext uri="{FF2B5EF4-FFF2-40B4-BE49-F238E27FC236}">
                  <a16:creationId xmlns:a16="http://schemas.microsoft.com/office/drawing/2014/main" id="{9F00D3E9-15A7-6B43-0850-6134DE29E12D}"/>
                </a:ext>
              </a:extLst>
            </p:cNvPr>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4497;p56">
              <a:extLst>
                <a:ext uri="{FF2B5EF4-FFF2-40B4-BE49-F238E27FC236}">
                  <a16:creationId xmlns:a16="http://schemas.microsoft.com/office/drawing/2014/main" id="{0B4230DF-3D18-C85C-90B8-4A6EC6987D80}"/>
                </a:ext>
              </a:extLst>
            </p:cNvPr>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4498;p56">
              <a:extLst>
                <a:ext uri="{FF2B5EF4-FFF2-40B4-BE49-F238E27FC236}">
                  <a16:creationId xmlns:a16="http://schemas.microsoft.com/office/drawing/2014/main" id="{73A3400B-DD41-3499-D80B-F2CA5F04F679}"/>
                </a:ext>
              </a:extLst>
            </p:cNvPr>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4499;p56">
              <a:extLst>
                <a:ext uri="{FF2B5EF4-FFF2-40B4-BE49-F238E27FC236}">
                  <a16:creationId xmlns:a16="http://schemas.microsoft.com/office/drawing/2014/main" id="{F346CD4B-75AB-8CE4-A026-F981CED3E699}"/>
                </a:ext>
              </a:extLst>
            </p:cNvPr>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4500;p56">
              <a:extLst>
                <a:ext uri="{FF2B5EF4-FFF2-40B4-BE49-F238E27FC236}">
                  <a16:creationId xmlns:a16="http://schemas.microsoft.com/office/drawing/2014/main" id="{4C547CAE-FE96-79E7-75E8-29C0C17AB74F}"/>
                </a:ext>
              </a:extLst>
            </p:cNvPr>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4501;p56">
              <a:extLst>
                <a:ext uri="{FF2B5EF4-FFF2-40B4-BE49-F238E27FC236}">
                  <a16:creationId xmlns:a16="http://schemas.microsoft.com/office/drawing/2014/main" id="{B3A2205C-69AA-1BC5-48D0-F2A9D4294294}"/>
                </a:ext>
              </a:extLst>
            </p:cNvPr>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4502;p56">
              <a:extLst>
                <a:ext uri="{FF2B5EF4-FFF2-40B4-BE49-F238E27FC236}">
                  <a16:creationId xmlns:a16="http://schemas.microsoft.com/office/drawing/2014/main" id="{4FF579FE-B590-381B-F66A-CC78F9F4FA3E}"/>
                </a:ext>
              </a:extLst>
            </p:cNvPr>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4503;p56">
              <a:extLst>
                <a:ext uri="{FF2B5EF4-FFF2-40B4-BE49-F238E27FC236}">
                  <a16:creationId xmlns:a16="http://schemas.microsoft.com/office/drawing/2014/main" id="{D37F4835-6D93-60BD-8CE7-370CFEAFF59C}"/>
                </a:ext>
              </a:extLst>
            </p:cNvPr>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4504;p56">
              <a:extLst>
                <a:ext uri="{FF2B5EF4-FFF2-40B4-BE49-F238E27FC236}">
                  <a16:creationId xmlns:a16="http://schemas.microsoft.com/office/drawing/2014/main" id="{7427BF44-DB5D-CEBE-58B9-6BB552FF45DB}"/>
                </a:ext>
              </a:extLst>
            </p:cNvPr>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4505;p56">
              <a:extLst>
                <a:ext uri="{FF2B5EF4-FFF2-40B4-BE49-F238E27FC236}">
                  <a16:creationId xmlns:a16="http://schemas.microsoft.com/office/drawing/2014/main" id="{AB56BC10-C25C-E4C3-A024-7A088E63F3BB}"/>
                </a:ext>
              </a:extLst>
            </p:cNvPr>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4506;p56">
              <a:extLst>
                <a:ext uri="{FF2B5EF4-FFF2-40B4-BE49-F238E27FC236}">
                  <a16:creationId xmlns:a16="http://schemas.microsoft.com/office/drawing/2014/main" id="{D98CB742-AC58-62E7-E336-8670A44F9901}"/>
                </a:ext>
              </a:extLst>
            </p:cNvPr>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4507;p56">
              <a:extLst>
                <a:ext uri="{FF2B5EF4-FFF2-40B4-BE49-F238E27FC236}">
                  <a16:creationId xmlns:a16="http://schemas.microsoft.com/office/drawing/2014/main" id="{44ADD862-6281-8380-04D3-07FB004EE81A}"/>
                </a:ext>
              </a:extLst>
            </p:cNvPr>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4508;p56">
              <a:extLst>
                <a:ext uri="{FF2B5EF4-FFF2-40B4-BE49-F238E27FC236}">
                  <a16:creationId xmlns:a16="http://schemas.microsoft.com/office/drawing/2014/main" id="{70E3D9D3-F96A-E0EF-427B-22ACF62C9642}"/>
                </a:ext>
              </a:extLst>
            </p:cNvPr>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4509;p56">
              <a:extLst>
                <a:ext uri="{FF2B5EF4-FFF2-40B4-BE49-F238E27FC236}">
                  <a16:creationId xmlns:a16="http://schemas.microsoft.com/office/drawing/2014/main" id="{CB0E5943-374C-53EA-BFCD-F66C6B667623}"/>
                </a:ext>
              </a:extLst>
            </p:cNvPr>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4510;p56">
              <a:extLst>
                <a:ext uri="{FF2B5EF4-FFF2-40B4-BE49-F238E27FC236}">
                  <a16:creationId xmlns:a16="http://schemas.microsoft.com/office/drawing/2014/main" id="{AF17B3A9-9A32-E67B-35F0-ADCB25F6B32B}"/>
                </a:ext>
              </a:extLst>
            </p:cNvPr>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4511;p56">
              <a:extLst>
                <a:ext uri="{FF2B5EF4-FFF2-40B4-BE49-F238E27FC236}">
                  <a16:creationId xmlns:a16="http://schemas.microsoft.com/office/drawing/2014/main" id="{24D2D7B4-4BB9-A1FC-08A0-214D64FCCA1D}"/>
                </a:ext>
              </a:extLst>
            </p:cNvPr>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4512;p56">
              <a:extLst>
                <a:ext uri="{FF2B5EF4-FFF2-40B4-BE49-F238E27FC236}">
                  <a16:creationId xmlns:a16="http://schemas.microsoft.com/office/drawing/2014/main" id="{3096A18B-BEB4-0F7B-74AB-26B8C02B8647}"/>
                </a:ext>
              </a:extLst>
            </p:cNvPr>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4513;p56">
              <a:extLst>
                <a:ext uri="{FF2B5EF4-FFF2-40B4-BE49-F238E27FC236}">
                  <a16:creationId xmlns:a16="http://schemas.microsoft.com/office/drawing/2014/main" id="{6316674B-92EB-1C27-349D-D69C03BADD24}"/>
                </a:ext>
              </a:extLst>
            </p:cNvPr>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4514;p56">
              <a:extLst>
                <a:ext uri="{FF2B5EF4-FFF2-40B4-BE49-F238E27FC236}">
                  <a16:creationId xmlns:a16="http://schemas.microsoft.com/office/drawing/2014/main" id="{0A9D51AF-2D79-575F-08A4-7BF660892221}"/>
                </a:ext>
              </a:extLst>
            </p:cNvPr>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4515;p56">
              <a:extLst>
                <a:ext uri="{FF2B5EF4-FFF2-40B4-BE49-F238E27FC236}">
                  <a16:creationId xmlns:a16="http://schemas.microsoft.com/office/drawing/2014/main" id="{717630F0-F2B1-7D43-66C5-2A244E01091A}"/>
                </a:ext>
              </a:extLst>
            </p:cNvPr>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4516;p56">
              <a:extLst>
                <a:ext uri="{FF2B5EF4-FFF2-40B4-BE49-F238E27FC236}">
                  <a16:creationId xmlns:a16="http://schemas.microsoft.com/office/drawing/2014/main" id="{2D673E79-211F-A985-2CBC-7B301DD71196}"/>
                </a:ext>
              </a:extLst>
            </p:cNvPr>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4517;p56">
              <a:extLst>
                <a:ext uri="{FF2B5EF4-FFF2-40B4-BE49-F238E27FC236}">
                  <a16:creationId xmlns:a16="http://schemas.microsoft.com/office/drawing/2014/main" id="{CB8200AC-5704-16BA-A9C2-B43C35B6419E}"/>
                </a:ext>
              </a:extLst>
            </p:cNvPr>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4518;p56">
              <a:extLst>
                <a:ext uri="{FF2B5EF4-FFF2-40B4-BE49-F238E27FC236}">
                  <a16:creationId xmlns:a16="http://schemas.microsoft.com/office/drawing/2014/main" id="{C5BD68E4-4B59-F173-B761-CEFB10698CD3}"/>
                </a:ext>
              </a:extLst>
            </p:cNvPr>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4519;p56">
              <a:extLst>
                <a:ext uri="{FF2B5EF4-FFF2-40B4-BE49-F238E27FC236}">
                  <a16:creationId xmlns:a16="http://schemas.microsoft.com/office/drawing/2014/main" id="{619228F6-6F50-D70A-7828-7812EEF6037B}"/>
                </a:ext>
              </a:extLst>
            </p:cNvPr>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4520;p56">
              <a:extLst>
                <a:ext uri="{FF2B5EF4-FFF2-40B4-BE49-F238E27FC236}">
                  <a16:creationId xmlns:a16="http://schemas.microsoft.com/office/drawing/2014/main" id="{A941D0DD-3E23-3A83-6F4A-F985ABC62E75}"/>
                </a:ext>
              </a:extLst>
            </p:cNvPr>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4521;p56">
              <a:extLst>
                <a:ext uri="{FF2B5EF4-FFF2-40B4-BE49-F238E27FC236}">
                  <a16:creationId xmlns:a16="http://schemas.microsoft.com/office/drawing/2014/main" id="{CB646375-5616-1C93-B791-2CBD90D0377E}"/>
                </a:ext>
              </a:extLst>
            </p:cNvPr>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4522;p56">
              <a:extLst>
                <a:ext uri="{FF2B5EF4-FFF2-40B4-BE49-F238E27FC236}">
                  <a16:creationId xmlns:a16="http://schemas.microsoft.com/office/drawing/2014/main" id="{3A0587AE-CD6D-0096-EC5F-DDF0440A9BFA}"/>
                </a:ext>
              </a:extLst>
            </p:cNvPr>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4523;p56">
              <a:extLst>
                <a:ext uri="{FF2B5EF4-FFF2-40B4-BE49-F238E27FC236}">
                  <a16:creationId xmlns:a16="http://schemas.microsoft.com/office/drawing/2014/main" id="{E3D1BF07-41C4-8390-6309-0B7287658461}"/>
                </a:ext>
              </a:extLst>
            </p:cNvPr>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4524;p56">
              <a:extLst>
                <a:ext uri="{FF2B5EF4-FFF2-40B4-BE49-F238E27FC236}">
                  <a16:creationId xmlns:a16="http://schemas.microsoft.com/office/drawing/2014/main" id="{0E48E544-3F9C-B46F-E84B-47A6D7D6293C}"/>
                </a:ext>
              </a:extLst>
            </p:cNvPr>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4525;p56">
              <a:extLst>
                <a:ext uri="{FF2B5EF4-FFF2-40B4-BE49-F238E27FC236}">
                  <a16:creationId xmlns:a16="http://schemas.microsoft.com/office/drawing/2014/main" id="{89AD6219-1371-854E-9186-BA6CEDB5A1BA}"/>
                </a:ext>
              </a:extLst>
            </p:cNvPr>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4526;p56">
              <a:extLst>
                <a:ext uri="{FF2B5EF4-FFF2-40B4-BE49-F238E27FC236}">
                  <a16:creationId xmlns:a16="http://schemas.microsoft.com/office/drawing/2014/main" id="{541F87DE-89D8-67BB-ADE4-480A0702DBB9}"/>
                </a:ext>
              </a:extLst>
            </p:cNvPr>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4527;p56">
              <a:extLst>
                <a:ext uri="{FF2B5EF4-FFF2-40B4-BE49-F238E27FC236}">
                  <a16:creationId xmlns:a16="http://schemas.microsoft.com/office/drawing/2014/main" id="{AA95844C-AA0E-2726-A7E1-12D83048682F}"/>
                </a:ext>
              </a:extLst>
            </p:cNvPr>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4528;p56">
              <a:extLst>
                <a:ext uri="{FF2B5EF4-FFF2-40B4-BE49-F238E27FC236}">
                  <a16:creationId xmlns:a16="http://schemas.microsoft.com/office/drawing/2014/main" id="{22F53B70-211A-FD5A-8E23-155926EA6B9F}"/>
                </a:ext>
              </a:extLst>
            </p:cNvPr>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4529;p56">
              <a:extLst>
                <a:ext uri="{FF2B5EF4-FFF2-40B4-BE49-F238E27FC236}">
                  <a16:creationId xmlns:a16="http://schemas.microsoft.com/office/drawing/2014/main" id="{0F973648-BCA4-885E-168F-AA5F7B42D20D}"/>
                </a:ext>
              </a:extLst>
            </p:cNvPr>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4530;p56">
              <a:extLst>
                <a:ext uri="{FF2B5EF4-FFF2-40B4-BE49-F238E27FC236}">
                  <a16:creationId xmlns:a16="http://schemas.microsoft.com/office/drawing/2014/main" id="{81050CB5-80E5-96C3-543F-B8542CD73F00}"/>
                </a:ext>
              </a:extLst>
            </p:cNvPr>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4531;p56">
              <a:extLst>
                <a:ext uri="{FF2B5EF4-FFF2-40B4-BE49-F238E27FC236}">
                  <a16:creationId xmlns:a16="http://schemas.microsoft.com/office/drawing/2014/main" id="{23160FA9-22B3-5B76-80AF-B4C07DF8CF67}"/>
                </a:ext>
              </a:extLst>
            </p:cNvPr>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4532;p56">
              <a:extLst>
                <a:ext uri="{FF2B5EF4-FFF2-40B4-BE49-F238E27FC236}">
                  <a16:creationId xmlns:a16="http://schemas.microsoft.com/office/drawing/2014/main" id="{45554005-EFC2-8803-55B6-BC34F0F9F0EB}"/>
                </a:ext>
              </a:extLst>
            </p:cNvPr>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4533;p56">
              <a:extLst>
                <a:ext uri="{FF2B5EF4-FFF2-40B4-BE49-F238E27FC236}">
                  <a16:creationId xmlns:a16="http://schemas.microsoft.com/office/drawing/2014/main" id="{540D3DED-D03A-E698-1CA9-4AD6196E5124}"/>
                </a:ext>
              </a:extLst>
            </p:cNvPr>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4534;p56">
              <a:extLst>
                <a:ext uri="{FF2B5EF4-FFF2-40B4-BE49-F238E27FC236}">
                  <a16:creationId xmlns:a16="http://schemas.microsoft.com/office/drawing/2014/main" id="{C531C67C-0D68-6C5A-0EF0-6FCB6205B076}"/>
                </a:ext>
              </a:extLst>
            </p:cNvPr>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4535;p56">
              <a:extLst>
                <a:ext uri="{FF2B5EF4-FFF2-40B4-BE49-F238E27FC236}">
                  <a16:creationId xmlns:a16="http://schemas.microsoft.com/office/drawing/2014/main" id="{9354DEBC-4E50-B68A-3AF4-4B8BE1C14ED1}"/>
                </a:ext>
              </a:extLst>
            </p:cNvPr>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4536;p56">
              <a:extLst>
                <a:ext uri="{FF2B5EF4-FFF2-40B4-BE49-F238E27FC236}">
                  <a16:creationId xmlns:a16="http://schemas.microsoft.com/office/drawing/2014/main" id="{080FDE20-42E0-237C-291B-4556276CE128}"/>
                </a:ext>
              </a:extLst>
            </p:cNvPr>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4537;p56">
              <a:extLst>
                <a:ext uri="{FF2B5EF4-FFF2-40B4-BE49-F238E27FC236}">
                  <a16:creationId xmlns:a16="http://schemas.microsoft.com/office/drawing/2014/main" id="{183AF81C-CEB5-FF71-6988-420CED28BB34}"/>
                </a:ext>
              </a:extLst>
            </p:cNvPr>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4538;p56">
              <a:extLst>
                <a:ext uri="{FF2B5EF4-FFF2-40B4-BE49-F238E27FC236}">
                  <a16:creationId xmlns:a16="http://schemas.microsoft.com/office/drawing/2014/main" id="{B07E0B27-6F7F-BE6E-1834-78BBA6AAA274}"/>
                </a:ext>
              </a:extLst>
            </p:cNvPr>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4539;p56">
              <a:extLst>
                <a:ext uri="{FF2B5EF4-FFF2-40B4-BE49-F238E27FC236}">
                  <a16:creationId xmlns:a16="http://schemas.microsoft.com/office/drawing/2014/main" id="{27568AAE-71B4-A5BB-A90F-42C30CD40DDC}"/>
                </a:ext>
              </a:extLst>
            </p:cNvPr>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4540;p56">
              <a:extLst>
                <a:ext uri="{FF2B5EF4-FFF2-40B4-BE49-F238E27FC236}">
                  <a16:creationId xmlns:a16="http://schemas.microsoft.com/office/drawing/2014/main" id="{78EF010A-A0A2-B1EF-27D3-FA05D7C361B4}"/>
                </a:ext>
              </a:extLst>
            </p:cNvPr>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4541;p56">
              <a:extLst>
                <a:ext uri="{FF2B5EF4-FFF2-40B4-BE49-F238E27FC236}">
                  <a16:creationId xmlns:a16="http://schemas.microsoft.com/office/drawing/2014/main" id="{C603E873-93B1-1826-A964-84145E8FB97C}"/>
                </a:ext>
              </a:extLst>
            </p:cNvPr>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4542;p56">
              <a:extLst>
                <a:ext uri="{FF2B5EF4-FFF2-40B4-BE49-F238E27FC236}">
                  <a16:creationId xmlns:a16="http://schemas.microsoft.com/office/drawing/2014/main" id="{B6F76695-BC6A-4D7E-0960-CD4C715E6049}"/>
                </a:ext>
              </a:extLst>
            </p:cNvPr>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4543;p56">
              <a:extLst>
                <a:ext uri="{FF2B5EF4-FFF2-40B4-BE49-F238E27FC236}">
                  <a16:creationId xmlns:a16="http://schemas.microsoft.com/office/drawing/2014/main" id="{03780524-C9F8-02B8-67FA-80D59847CFAB}"/>
                </a:ext>
              </a:extLst>
            </p:cNvPr>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4544;p56">
              <a:extLst>
                <a:ext uri="{FF2B5EF4-FFF2-40B4-BE49-F238E27FC236}">
                  <a16:creationId xmlns:a16="http://schemas.microsoft.com/office/drawing/2014/main" id="{1875CBDA-AC33-C632-F825-398579F216CE}"/>
                </a:ext>
              </a:extLst>
            </p:cNvPr>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4545;p56">
              <a:extLst>
                <a:ext uri="{FF2B5EF4-FFF2-40B4-BE49-F238E27FC236}">
                  <a16:creationId xmlns:a16="http://schemas.microsoft.com/office/drawing/2014/main" id="{5DA781BA-3834-09E7-F15F-7B1F2391FFF0}"/>
                </a:ext>
              </a:extLst>
            </p:cNvPr>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4546;p56">
              <a:extLst>
                <a:ext uri="{FF2B5EF4-FFF2-40B4-BE49-F238E27FC236}">
                  <a16:creationId xmlns:a16="http://schemas.microsoft.com/office/drawing/2014/main" id="{DEFC9E2A-C6A6-C6A3-0CAC-BA7FBA5AA165}"/>
                </a:ext>
              </a:extLst>
            </p:cNvPr>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4547;p56">
              <a:extLst>
                <a:ext uri="{FF2B5EF4-FFF2-40B4-BE49-F238E27FC236}">
                  <a16:creationId xmlns:a16="http://schemas.microsoft.com/office/drawing/2014/main" id="{4F64ADF3-9E3C-6522-2017-E4FDC7AC5664}"/>
                </a:ext>
              </a:extLst>
            </p:cNvPr>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4548;p56">
              <a:extLst>
                <a:ext uri="{FF2B5EF4-FFF2-40B4-BE49-F238E27FC236}">
                  <a16:creationId xmlns:a16="http://schemas.microsoft.com/office/drawing/2014/main" id="{CB586D20-8836-D875-C5E0-320593157AA7}"/>
                </a:ext>
              </a:extLst>
            </p:cNvPr>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4549;p56">
              <a:extLst>
                <a:ext uri="{FF2B5EF4-FFF2-40B4-BE49-F238E27FC236}">
                  <a16:creationId xmlns:a16="http://schemas.microsoft.com/office/drawing/2014/main" id="{9DBD4CDA-4994-BD41-987E-98B3956311ED}"/>
                </a:ext>
              </a:extLst>
            </p:cNvPr>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4550;p56">
              <a:extLst>
                <a:ext uri="{FF2B5EF4-FFF2-40B4-BE49-F238E27FC236}">
                  <a16:creationId xmlns:a16="http://schemas.microsoft.com/office/drawing/2014/main" id="{F1986EBE-335A-D7ED-6604-0094E2290F0A}"/>
                </a:ext>
              </a:extLst>
            </p:cNvPr>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4551;p56">
              <a:extLst>
                <a:ext uri="{FF2B5EF4-FFF2-40B4-BE49-F238E27FC236}">
                  <a16:creationId xmlns:a16="http://schemas.microsoft.com/office/drawing/2014/main" id="{E42967AF-96EF-8AC5-66AB-07F13B638ABA}"/>
                </a:ext>
              </a:extLst>
            </p:cNvPr>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4552;p56">
              <a:extLst>
                <a:ext uri="{FF2B5EF4-FFF2-40B4-BE49-F238E27FC236}">
                  <a16:creationId xmlns:a16="http://schemas.microsoft.com/office/drawing/2014/main" id="{60F2A057-AE51-DCD8-DB82-C7BBF8181ECD}"/>
                </a:ext>
              </a:extLst>
            </p:cNvPr>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4553;p56">
              <a:extLst>
                <a:ext uri="{FF2B5EF4-FFF2-40B4-BE49-F238E27FC236}">
                  <a16:creationId xmlns:a16="http://schemas.microsoft.com/office/drawing/2014/main" id="{FB93FEE5-212E-ADDB-7F1E-5F0C3FF0A5AF}"/>
                </a:ext>
              </a:extLst>
            </p:cNvPr>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4554;p56">
              <a:extLst>
                <a:ext uri="{FF2B5EF4-FFF2-40B4-BE49-F238E27FC236}">
                  <a16:creationId xmlns:a16="http://schemas.microsoft.com/office/drawing/2014/main" id="{DD9EE42B-88F3-DD5B-FEE9-E06A3816F8E5}"/>
                </a:ext>
              </a:extLst>
            </p:cNvPr>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4555;p56">
              <a:extLst>
                <a:ext uri="{FF2B5EF4-FFF2-40B4-BE49-F238E27FC236}">
                  <a16:creationId xmlns:a16="http://schemas.microsoft.com/office/drawing/2014/main" id="{657C5852-0BF2-2C51-9D0A-AB6D1846B6F3}"/>
                </a:ext>
              </a:extLst>
            </p:cNvPr>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4556;p56">
              <a:extLst>
                <a:ext uri="{FF2B5EF4-FFF2-40B4-BE49-F238E27FC236}">
                  <a16:creationId xmlns:a16="http://schemas.microsoft.com/office/drawing/2014/main" id="{60A8AA7C-3598-7CEE-0CE8-5C9116DCB55E}"/>
                </a:ext>
              </a:extLst>
            </p:cNvPr>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4557;p56">
              <a:extLst>
                <a:ext uri="{FF2B5EF4-FFF2-40B4-BE49-F238E27FC236}">
                  <a16:creationId xmlns:a16="http://schemas.microsoft.com/office/drawing/2014/main" id="{FF085B4A-971B-2416-8746-9F9808F3D54A}"/>
                </a:ext>
              </a:extLst>
            </p:cNvPr>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4558;p56">
              <a:extLst>
                <a:ext uri="{FF2B5EF4-FFF2-40B4-BE49-F238E27FC236}">
                  <a16:creationId xmlns:a16="http://schemas.microsoft.com/office/drawing/2014/main" id="{4E7DF641-1B5D-C4A9-91B3-F8E96427701E}"/>
                </a:ext>
              </a:extLst>
            </p:cNvPr>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4559;p56">
              <a:extLst>
                <a:ext uri="{FF2B5EF4-FFF2-40B4-BE49-F238E27FC236}">
                  <a16:creationId xmlns:a16="http://schemas.microsoft.com/office/drawing/2014/main" id="{1D6F42AE-1E65-C474-BF79-C69BF95772D1}"/>
                </a:ext>
              </a:extLst>
            </p:cNvPr>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4560;p56">
              <a:extLst>
                <a:ext uri="{FF2B5EF4-FFF2-40B4-BE49-F238E27FC236}">
                  <a16:creationId xmlns:a16="http://schemas.microsoft.com/office/drawing/2014/main" id="{B29420C1-9A02-302B-BECC-7FBD82900159}"/>
                </a:ext>
              </a:extLst>
            </p:cNvPr>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4561;p56">
              <a:extLst>
                <a:ext uri="{FF2B5EF4-FFF2-40B4-BE49-F238E27FC236}">
                  <a16:creationId xmlns:a16="http://schemas.microsoft.com/office/drawing/2014/main" id="{FA4278AF-C162-4170-4690-3AB4F27598E1}"/>
                </a:ext>
              </a:extLst>
            </p:cNvPr>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4562;p56">
              <a:extLst>
                <a:ext uri="{FF2B5EF4-FFF2-40B4-BE49-F238E27FC236}">
                  <a16:creationId xmlns:a16="http://schemas.microsoft.com/office/drawing/2014/main" id="{E196689A-737E-3E48-2885-A41203928E99}"/>
                </a:ext>
              </a:extLst>
            </p:cNvPr>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4563;p56">
              <a:extLst>
                <a:ext uri="{FF2B5EF4-FFF2-40B4-BE49-F238E27FC236}">
                  <a16:creationId xmlns:a16="http://schemas.microsoft.com/office/drawing/2014/main" id="{6235BF4B-F75B-464E-C0B1-0E0D95FA3AF3}"/>
                </a:ext>
              </a:extLst>
            </p:cNvPr>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4564;p56">
              <a:extLst>
                <a:ext uri="{FF2B5EF4-FFF2-40B4-BE49-F238E27FC236}">
                  <a16:creationId xmlns:a16="http://schemas.microsoft.com/office/drawing/2014/main" id="{0C90D69D-0E81-2FBA-135F-356F13D8E3A2}"/>
                </a:ext>
              </a:extLst>
            </p:cNvPr>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4565;p56">
              <a:extLst>
                <a:ext uri="{FF2B5EF4-FFF2-40B4-BE49-F238E27FC236}">
                  <a16:creationId xmlns:a16="http://schemas.microsoft.com/office/drawing/2014/main" id="{93ACA319-D140-D39F-3181-71A931AFCE65}"/>
                </a:ext>
              </a:extLst>
            </p:cNvPr>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4566;p56">
              <a:extLst>
                <a:ext uri="{FF2B5EF4-FFF2-40B4-BE49-F238E27FC236}">
                  <a16:creationId xmlns:a16="http://schemas.microsoft.com/office/drawing/2014/main" id="{27F25DA8-7882-F484-6C11-B2A972C3589D}"/>
                </a:ext>
              </a:extLst>
            </p:cNvPr>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4567;p56">
              <a:extLst>
                <a:ext uri="{FF2B5EF4-FFF2-40B4-BE49-F238E27FC236}">
                  <a16:creationId xmlns:a16="http://schemas.microsoft.com/office/drawing/2014/main" id="{2CF3094E-594F-DBBE-E2B0-4F7968EAE5E8}"/>
                </a:ext>
              </a:extLst>
            </p:cNvPr>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4568;p56">
              <a:extLst>
                <a:ext uri="{FF2B5EF4-FFF2-40B4-BE49-F238E27FC236}">
                  <a16:creationId xmlns:a16="http://schemas.microsoft.com/office/drawing/2014/main" id="{3431F4EA-B3BB-118E-1320-795B4C1E83DC}"/>
                </a:ext>
              </a:extLst>
            </p:cNvPr>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4569;p56">
              <a:extLst>
                <a:ext uri="{FF2B5EF4-FFF2-40B4-BE49-F238E27FC236}">
                  <a16:creationId xmlns:a16="http://schemas.microsoft.com/office/drawing/2014/main" id="{479EA436-162C-61A1-9969-0EA2287D34E5}"/>
                </a:ext>
              </a:extLst>
            </p:cNvPr>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4570;p56">
              <a:extLst>
                <a:ext uri="{FF2B5EF4-FFF2-40B4-BE49-F238E27FC236}">
                  <a16:creationId xmlns:a16="http://schemas.microsoft.com/office/drawing/2014/main" id="{42BA7298-C0C0-BFF3-514A-4C70C7004508}"/>
                </a:ext>
              </a:extLst>
            </p:cNvPr>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4571;p56">
              <a:extLst>
                <a:ext uri="{FF2B5EF4-FFF2-40B4-BE49-F238E27FC236}">
                  <a16:creationId xmlns:a16="http://schemas.microsoft.com/office/drawing/2014/main" id="{F2B600CE-493D-7414-4E27-D5739C1F7612}"/>
                </a:ext>
              </a:extLst>
            </p:cNvPr>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4572;p56">
              <a:extLst>
                <a:ext uri="{FF2B5EF4-FFF2-40B4-BE49-F238E27FC236}">
                  <a16:creationId xmlns:a16="http://schemas.microsoft.com/office/drawing/2014/main" id="{5743EFE9-612E-C8B3-DEB8-74906440688E}"/>
                </a:ext>
              </a:extLst>
            </p:cNvPr>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4573;p56">
              <a:extLst>
                <a:ext uri="{FF2B5EF4-FFF2-40B4-BE49-F238E27FC236}">
                  <a16:creationId xmlns:a16="http://schemas.microsoft.com/office/drawing/2014/main" id="{D8D24C37-8D56-E7FC-8B99-2C098A7C4C3C}"/>
                </a:ext>
              </a:extLst>
            </p:cNvPr>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4574;p56">
              <a:extLst>
                <a:ext uri="{FF2B5EF4-FFF2-40B4-BE49-F238E27FC236}">
                  <a16:creationId xmlns:a16="http://schemas.microsoft.com/office/drawing/2014/main" id="{449BBB57-10B2-2AA7-9AE6-B2EB42134B3A}"/>
                </a:ext>
              </a:extLst>
            </p:cNvPr>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4575;p56">
              <a:extLst>
                <a:ext uri="{FF2B5EF4-FFF2-40B4-BE49-F238E27FC236}">
                  <a16:creationId xmlns:a16="http://schemas.microsoft.com/office/drawing/2014/main" id="{66EED2D7-F7F5-CEBF-5AAA-BEF877BB86A7}"/>
                </a:ext>
              </a:extLst>
            </p:cNvPr>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4576;p56">
              <a:extLst>
                <a:ext uri="{FF2B5EF4-FFF2-40B4-BE49-F238E27FC236}">
                  <a16:creationId xmlns:a16="http://schemas.microsoft.com/office/drawing/2014/main" id="{337A9FD0-F6C8-CFF9-C87A-25633298A053}"/>
                </a:ext>
              </a:extLst>
            </p:cNvPr>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4577;p56">
              <a:extLst>
                <a:ext uri="{FF2B5EF4-FFF2-40B4-BE49-F238E27FC236}">
                  <a16:creationId xmlns:a16="http://schemas.microsoft.com/office/drawing/2014/main" id="{3F30A0A9-5CEC-15F3-421F-1C0144034889}"/>
                </a:ext>
              </a:extLst>
            </p:cNvPr>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4578;p56">
              <a:extLst>
                <a:ext uri="{FF2B5EF4-FFF2-40B4-BE49-F238E27FC236}">
                  <a16:creationId xmlns:a16="http://schemas.microsoft.com/office/drawing/2014/main" id="{B5254E28-F1C7-ACB6-4642-BF4707BD112E}"/>
                </a:ext>
              </a:extLst>
            </p:cNvPr>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4579;p56">
              <a:extLst>
                <a:ext uri="{FF2B5EF4-FFF2-40B4-BE49-F238E27FC236}">
                  <a16:creationId xmlns:a16="http://schemas.microsoft.com/office/drawing/2014/main" id="{999D0566-ECB9-E7E1-4F25-ECED0127D13A}"/>
                </a:ext>
              </a:extLst>
            </p:cNvPr>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4580;p56">
              <a:extLst>
                <a:ext uri="{FF2B5EF4-FFF2-40B4-BE49-F238E27FC236}">
                  <a16:creationId xmlns:a16="http://schemas.microsoft.com/office/drawing/2014/main" id="{1EBB6DF5-09FE-2590-A12C-1A37512E677B}"/>
                </a:ext>
              </a:extLst>
            </p:cNvPr>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4581;p56">
              <a:extLst>
                <a:ext uri="{FF2B5EF4-FFF2-40B4-BE49-F238E27FC236}">
                  <a16:creationId xmlns:a16="http://schemas.microsoft.com/office/drawing/2014/main" id="{49B29626-F59B-7CDD-82EF-8BD4D7794D84}"/>
                </a:ext>
              </a:extLst>
            </p:cNvPr>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4582;p56">
              <a:extLst>
                <a:ext uri="{FF2B5EF4-FFF2-40B4-BE49-F238E27FC236}">
                  <a16:creationId xmlns:a16="http://schemas.microsoft.com/office/drawing/2014/main" id="{3825BD65-9CBE-E299-D01E-D2FE32E6E69D}"/>
                </a:ext>
              </a:extLst>
            </p:cNvPr>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4583;p56">
              <a:extLst>
                <a:ext uri="{FF2B5EF4-FFF2-40B4-BE49-F238E27FC236}">
                  <a16:creationId xmlns:a16="http://schemas.microsoft.com/office/drawing/2014/main" id="{49328BC6-3D22-F6F9-77B7-C55E23928AEA}"/>
                </a:ext>
              </a:extLst>
            </p:cNvPr>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4584;p56">
              <a:extLst>
                <a:ext uri="{FF2B5EF4-FFF2-40B4-BE49-F238E27FC236}">
                  <a16:creationId xmlns:a16="http://schemas.microsoft.com/office/drawing/2014/main" id="{0050D396-C961-C184-008F-FC86B8A76420}"/>
                </a:ext>
              </a:extLst>
            </p:cNvPr>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4585;p56">
              <a:extLst>
                <a:ext uri="{FF2B5EF4-FFF2-40B4-BE49-F238E27FC236}">
                  <a16:creationId xmlns:a16="http://schemas.microsoft.com/office/drawing/2014/main" id="{CD80625D-B1A9-A4A4-19CF-E6E417BF4D9D}"/>
                </a:ext>
              </a:extLst>
            </p:cNvPr>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4586;p56">
              <a:extLst>
                <a:ext uri="{FF2B5EF4-FFF2-40B4-BE49-F238E27FC236}">
                  <a16:creationId xmlns:a16="http://schemas.microsoft.com/office/drawing/2014/main" id="{1B377CA4-2911-D44F-93DE-F987C5CEC7C5}"/>
                </a:ext>
              </a:extLst>
            </p:cNvPr>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4587;p56">
              <a:extLst>
                <a:ext uri="{FF2B5EF4-FFF2-40B4-BE49-F238E27FC236}">
                  <a16:creationId xmlns:a16="http://schemas.microsoft.com/office/drawing/2014/main" id="{CBA94294-612E-E8EB-1207-C59778A40092}"/>
                </a:ext>
              </a:extLst>
            </p:cNvPr>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4588;p56">
              <a:extLst>
                <a:ext uri="{FF2B5EF4-FFF2-40B4-BE49-F238E27FC236}">
                  <a16:creationId xmlns:a16="http://schemas.microsoft.com/office/drawing/2014/main" id="{EC7EB21D-0EB9-3982-7A6C-8012F41813AB}"/>
                </a:ext>
              </a:extLst>
            </p:cNvPr>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4589;p56">
              <a:extLst>
                <a:ext uri="{FF2B5EF4-FFF2-40B4-BE49-F238E27FC236}">
                  <a16:creationId xmlns:a16="http://schemas.microsoft.com/office/drawing/2014/main" id="{41230706-3AC9-81B0-74C0-703FA5B99932}"/>
                </a:ext>
              </a:extLst>
            </p:cNvPr>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4590;p56">
              <a:extLst>
                <a:ext uri="{FF2B5EF4-FFF2-40B4-BE49-F238E27FC236}">
                  <a16:creationId xmlns:a16="http://schemas.microsoft.com/office/drawing/2014/main" id="{8A93FD98-C7D9-110A-39DD-F900593CFF33}"/>
                </a:ext>
              </a:extLst>
            </p:cNvPr>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4591;p56">
              <a:extLst>
                <a:ext uri="{FF2B5EF4-FFF2-40B4-BE49-F238E27FC236}">
                  <a16:creationId xmlns:a16="http://schemas.microsoft.com/office/drawing/2014/main" id="{15D3FE5F-29BD-9D65-3668-4A6B14A18BF8}"/>
                </a:ext>
              </a:extLst>
            </p:cNvPr>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4592;p56">
              <a:extLst>
                <a:ext uri="{FF2B5EF4-FFF2-40B4-BE49-F238E27FC236}">
                  <a16:creationId xmlns:a16="http://schemas.microsoft.com/office/drawing/2014/main" id="{09AF2A4C-3984-0CF2-533D-906CB3682EBE}"/>
                </a:ext>
              </a:extLst>
            </p:cNvPr>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4593;p56">
              <a:extLst>
                <a:ext uri="{FF2B5EF4-FFF2-40B4-BE49-F238E27FC236}">
                  <a16:creationId xmlns:a16="http://schemas.microsoft.com/office/drawing/2014/main" id="{28DCDF6E-5390-7E6A-9868-EF0AD8468388}"/>
                </a:ext>
              </a:extLst>
            </p:cNvPr>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4594;p56">
              <a:extLst>
                <a:ext uri="{FF2B5EF4-FFF2-40B4-BE49-F238E27FC236}">
                  <a16:creationId xmlns:a16="http://schemas.microsoft.com/office/drawing/2014/main" id="{FF36E6B5-27D6-EB2C-B6B5-6CDADCBD00D4}"/>
                </a:ext>
              </a:extLst>
            </p:cNvPr>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4595;p56">
              <a:extLst>
                <a:ext uri="{FF2B5EF4-FFF2-40B4-BE49-F238E27FC236}">
                  <a16:creationId xmlns:a16="http://schemas.microsoft.com/office/drawing/2014/main" id="{60DBB0EC-B834-6890-7647-B3FBBC237434}"/>
                </a:ext>
              </a:extLst>
            </p:cNvPr>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4596;p56">
              <a:extLst>
                <a:ext uri="{FF2B5EF4-FFF2-40B4-BE49-F238E27FC236}">
                  <a16:creationId xmlns:a16="http://schemas.microsoft.com/office/drawing/2014/main" id="{3A9D570F-C210-DB2D-33E7-5541DB850613}"/>
                </a:ext>
              </a:extLst>
            </p:cNvPr>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4597;p56">
              <a:extLst>
                <a:ext uri="{FF2B5EF4-FFF2-40B4-BE49-F238E27FC236}">
                  <a16:creationId xmlns:a16="http://schemas.microsoft.com/office/drawing/2014/main" id="{DB790593-E702-593C-AF69-90004E357539}"/>
                </a:ext>
              </a:extLst>
            </p:cNvPr>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4598;p56">
              <a:extLst>
                <a:ext uri="{FF2B5EF4-FFF2-40B4-BE49-F238E27FC236}">
                  <a16:creationId xmlns:a16="http://schemas.microsoft.com/office/drawing/2014/main" id="{763AEE0E-D801-7489-A542-959879524C05}"/>
                </a:ext>
              </a:extLst>
            </p:cNvPr>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4599;p56">
              <a:extLst>
                <a:ext uri="{FF2B5EF4-FFF2-40B4-BE49-F238E27FC236}">
                  <a16:creationId xmlns:a16="http://schemas.microsoft.com/office/drawing/2014/main" id="{655831C7-8A19-650E-998F-455A0CD1C86C}"/>
                </a:ext>
              </a:extLst>
            </p:cNvPr>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4600;p56">
              <a:extLst>
                <a:ext uri="{FF2B5EF4-FFF2-40B4-BE49-F238E27FC236}">
                  <a16:creationId xmlns:a16="http://schemas.microsoft.com/office/drawing/2014/main" id="{20FDF162-78CC-7462-CE86-439389C27350}"/>
                </a:ext>
              </a:extLst>
            </p:cNvPr>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4601;p56">
              <a:extLst>
                <a:ext uri="{FF2B5EF4-FFF2-40B4-BE49-F238E27FC236}">
                  <a16:creationId xmlns:a16="http://schemas.microsoft.com/office/drawing/2014/main" id="{53A75B96-54B1-ABBB-A21B-5F5FCFA7A473}"/>
                </a:ext>
              </a:extLst>
            </p:cNvPr>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4602;p56">
              <a:extLst>
                <a:ext uri="{FF2B5EF4-FFF2-40B4-BE49-F238E27FC236}">
                  <a16:creationId xmlns:a16="http://schemas.microsoft.com/office/drawing/2014/main" id="{E1CCCE16-DCB7-4D6F-03B8-02C72266EBEE}"/>
                </a:ext>
              </a:extLst>
            </p:cNvPr>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4603;p56">
              <a:extLst>
                <a:ext uri="{FF2B5EF4-FFF2-40B4-BE49-F238E27FC236}">
                  <a16:creationId xmlns:a16="http://schemas.microsoft.com/office/drawing/2014/main" id="{074071B0-12B7-FFE1-F1A6-FF8CE8E4F2FD}"/>
                </a:ext>
              </a:extLst>
            </p:cNvPr>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4604;p56">
              <a:extLst>
                <a:ext uri="{FF2B5EF4-FFF2-40B4-BE49-F238E27FC236}">
                  <a16:creationId xmlns:a16="http://schemas.microsoft.com/office/drawing/2014/main" id="{C8E54889-7767-103A-D2DA-0D52687822C8}"/>
                </a:ext>
              </a:extLst>
            </p:cNvPr>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4605;p56">
              <a:extLst>
                <a:ext uri="{FF2B5EF4-FFF2-40B4-BE49-F238E27FC236}">
                  <a16:creationId xmlns:a16="http://schemas.microsoft.com/office/drawing/2014/main" id="{26F155E3-D049-1CAA-2711-E170363079D4}"/>
                </a:ext>
              </a:extLst>
            </p:cNvPr>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4606;p56">
              <a:extLst>
                <a:ext uri="{FF2B5EF4-FFF2-40B4-BE49-F238E27FC236}">
                  <a16:creationId xmlns:a16="http://schemas.microsoft.com/office/drawing/2014/main" id="{AE862DA5-C7BF-8F9B-3E89-4F4D9869DDA0}"/>
                </a:ext>
              </a:extLst>
            </p:cNvPr>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4607;p56">
              <a:extLst>
                <a:ext uri="{FF2B5EF4-FFF2-40B4-BE49-F238E27FC236}">
                  <a16:creationId xmlns:a16="http://schemas.microsoft.com/office/drawing/2014/main" id="{90067A0B-D4CC-8F3B-C769-D2D257CDDFFB}"/>
                </a:ext>
              </a:extLst>
            </p:cNvPr>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4608;p56">
              <a:extLst>
                <a:ext uri="{FF2B5EF4-FFF2-40B4-BE49-F238E27FC236}">
                  <a16:creationId xmlns:a16="http://schemas.microsoft.com/office/drawing/2014/main" id="{B7564BCA-CFB3-C479-CAEC-BEDFF4F19765}"/>
                </a:ext>
              </a:extLst>
            </p:cNvPr>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4609;p56">
              <a:extLst>
                <a:ext uri="{FF2B5EF4-FFF2-40B4-BE49-F238E27FC236}">
                  <a16:creationId xmlns:a16="http://schemas.microsoft.com/office/drawing/2014/main" id="{B71911C7-5390-4ABB-63E0-65B64CE50B16}"/>
                </a:ext>
              </a:extLst>
            </p:cNvPr>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4610;p56">
              <a:extLst>
                <a:ext uri="{FF2B5EF4-FFF2-40B4-BE49-F238E27FC236}">
                  <a16:creationId xmlns:a16="http://schemas.microsoft.com/office/drawing/2014/main" id="{F3F3B37C-C455-4A7D-D223-F0A9888D2E2B}"/>
                </a:ext>
              </a:extLst>
            </p:cNvPr>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4611;p56">
              <a:extLst>
                <a:ext uri="{FF2B5EF4-FFF2-40B4-BE49-F238E27FC236}">
                  <a16:creationId xmlns:a16="http://schemas.microsoft.com/office/drawing/2014/main" id="{DFECC848-8BBF-CB1E-18D2-7C7260799CB8}"/>
                </a:ext>
              </a:extLst>
            </p:cNvPr>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4612;p56">
              <a:extLst>
                <a:ext uri="{FF2B5EF4-FFF2-40B4-BE49-F238E27FC236}">
                  <a16:creationId xmlns:a16="http://schemas.microsoft.com/office/drawing/2014/main" id="{E6FCF4C7-0B86-0FB3-3AB7-BA206930F78A}"/>
                </a:ext>
              </a:extLst>
            </p:cNvPr>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4613;p56">
              <a:extLst>
                <a:ext uri="{FF2B5EF4-FFF2-40B4-BE49-F238E27FC236}">
                  <a16:creationId xmlns:a16="http://schemas.microsoft.com/office/drawing/2014/main" id="{E9AC3019-2F3A-02B6-CAEB-E6D32BB92629}"/>
                </a:ext>
              </a:extLst>
            </p:cNvPr>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4614;p56">
              <a:extLst>
                <a:ext uri="{FF2B5EF4-FFF2-40B4-BE49-F238E27FC236}">
                  <a16:creationId xmlns:a16="http://schemas.microsoft.com/office/drawing/2014/main" id="{7AFA3CDB-213C-A997-0851-9EBE14982E32}"/>
                </a:ext>
              </a:extLst>
            </p:cNvPr>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4615;p56">
              <a:extLst>
                <a:ext uri="{FF2B5EF4-FFF2-40B4-BE49-F238E27FC236}">
                  <a16:creationId xmlns:a16="http://schemas.microsoft.com/office/drawing/2014/main" id="{4DEC5932-F5B9-2581-88A4-D1817B5114CD}"/>
                </a:ext>
              </a:extLst>
            </p:cNvPr>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4616;p56">
              <a:extLst>
                <a:ext uri="{FF2B5EF4-FFF2-40B4-BE49-F238E27FC236}">
                  <a16:creationId xmlns:a16="http://schemas.microsoft.com/office/drawing/2014/main" id="{6DBEC4B8-B927-BF34-E906-4ED99B20CFEF}"/>
                </a:ext>
              </a:extLst>
            </p:cNvPr>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4617;p56">
              <a:extLst>
                <a:ext uri="{FF2B5EF4-FFF2-40B4-BE49-F238E27FC236}">
                  <a16:creationId xmlns:a16="http://schemas.microsoft.com/office/drawing/2014/main" id="{938A3D54-EBD7-15CE-0A9C-01874E773D6F}"/>
                </a:ext>
              </a:extLst>
            </p:cNvPr>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4618;p56">
              <a:extLst>
                <a:ext uri="{FF2B5EF4-FFF2-40B4-BE49-F238E27FC236}">
                  <a16:creationId xmlns:a16="http://schemas.microsoft.com/office/drawing/2014/main" id="{3F321DC6-B66A-B861-EE56-A927EA0BC09C}"/>
                </a:ext>
              </a:extLst>
            </p:cNvPr>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4619;p56">
              <a:extLst>
                <a:ext uri="{FF2B5EF4-FFF2-40B4-BE49-F238E27FC236}">
                  <a16:creationId xmlns:a16="http://schemas.microsoft.com/office/drawing/2014/main" id="{FC88674B-F0ED-2CB6-69CB-321E79D67228}"/>
                </a:ext>
              </a:extLst>
            </p:cNvPr>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4620;p56">
              <a:extLst>
                <a:ext uri="{FF2B5EF4-FFF2-40B4-BE49-F238E27FC236}">
                  <a16:creationId xmlns:a16="http://schemas.microsoft.com/office/drawing/2014/main" id="{B2A044EB-85CD-36EF-ED89-3A183E44E6A2}"/>
                </a:ext>
              </a:extLst>
            </p:cNvPr>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4621;p56">
              <a:extLst>
                <a:ext uri="{FF2B5EF4-FFF2-40B4-BE49-F238E27FC236}">
                  <a16:creationId xmlns:a16="http://schemas.microsoft.com/office/drawing/2014/main" id="{18CF6C7B-B562-6588-83FF-997F073A1F1D}"/>
                </a:ext>
              </a:extLst>
            </p:cNvPr>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4622;p56">
              <a:extLst>
                <a:ext uri="{FF2B5EF4-FFF2-40B4-BE49-F238E27FC236}">
                  <a16:creationId xmlns:a16="http://schemas.microsoft.com/office/drawing/2014/main" id="{81F8EAE3-04A7-6AF0-851E-20CC1D725E11}"/>
                </a:ext>
              </a:extLst>
            </p:cNvPr>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4623;p56">
              <a:extLst>
                <a:ext uri="{FF2B5EF4-FFF2-40B4-BE49-F238E27FC236}">
                  <a16:creationId xmlns:a16="http://schemas.microsoft.com/office/drawing/2014/main" id="{24221DCE-E989-19A0-6C2C-10F5F1E21F38}"/>
                </a:ext>
              </a:extLst>
            </p:cNvPr>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4624;p56">
              <a:extLst>
                <a:ext uri="{FF2B5EF4-FFF2-40B4-BE49-F238E27FC236}">
                  <a16:creationId xmlns:a16="http://schemas.microsoft.com/office/drawing/2014/main" id="{B1A8149D-1DC6-BDB3-6BE9-E266596318CE}"/>
                </a:ext>
              </a:extLst>
            </p:cNvPr>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4625;p56">
              <a:extLst>
                <a:ext uri="{FF2B5EF4-FFF2-40B4-BE49-F238E27FC236}">
                  <a16:creationId xmlns:a16="http://schemas.microsoft.com/office/drawing/2014/main" id="{90F4FA3B-B701-56E0-E223-E99EA047025D}"/>
                </a:ext>
              </a:extLst>
            </p:cNvPr>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4626;p56">
              <a:extLst>
                <a:ext uri="{FF2B5EF4-FFF2-40B4-BE49-F238E27FC236}">
                  <a16:creationId xmlns:a16="http://schemas.microsoft.com/office/drawing/2014/main" id="{324D69DB-A62E-E4BE-106C-1EC235E40DC7}"/>
                </a:ext>
              </a:extLst>
            </p:cNvPr>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4627;p56">
              <a:extLst>
                <a:ext uri="{FF2B5EF4-FFF2-40B4-BE49-F238E27FC236}">
                  <a16:creationId xmlns:a16="http://schemas.microsoft.com/office/drawing/2014/main" id="{1F48C542-92FD-1190-908C-239F9A78656A}"/>
                </a:ext>
              </a:extLst>
            </p:cNvPr>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4628;p56">
              <a:extLst>
                <a:ext uri="{FF2B5EF4-FFF2-40B4-BE49-F238E27FC236}">
                  <a16:creationId xmlns:a16="http://schemas.microsoft.com/office/drawing/2014/main" id="{B66B593A-CE8C-0DDF-763F-BCA32E9E9D02}"/>
                </a:ext>
              </a:extLst>
            </p:cNvPr>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4629;p56">
              <a:extLst>
                <a:ext uri="{FF2B5EF4-FFF2-40B4-BE49-F238E27FC236}">
                  <a16:creationId xmlns:a16="http://schemas.microsoft.com/office/drawing/2014/main" id="{91711495-08B1-FFF1-6555-C3DDA9207EA9}"/>
                </a:ext>
              </a:extLst>
            </p:cNvPr>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4630;p56">
              <a:extLst>
                <a:ext uri="{FF2B5EF4-FFF2-40B4-BE49-F238E27FC236}">
                  <a16:creationId xmlns:a16="http://schemas.microsoft.com/office/drawing/2014/main" id="{2511778F-818D-1ABB-1B1F-CD1E9E2DCDA9}"/>
                </a:ext>
              </a:extLst>
            </p:cNvPr>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4631;p56">
              <a:extLst>
                <a:ext uri="{FF2B5EF4-FFF2-40B4-BE49-F238E27FC236}">
                  <a16:creationId xmlns:a16="http://schemas.microsoft.com/office/drawing/2014/main" id="{A9B7DDF5-6507-9E9C-E1BB-15ABD204164B}"/>
                </a:ext>
              </a:extLst>
            </p:cNvPr>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4632;p56">
              <a:extLst>
                <a:ext uri="{FF2B5EF4-FFF2-40B4-BE49-F238E27FC236}">
                  <a16:creationId xmlns:a16="http://schemas.microsoft.com/office/drawing/2014/main" id="{6950FCD0-513B-E500-6160-B87216F88B36}"/>
                </a:ext>
              </a:extLst>
            </p:cNvPr>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4633;p56">
              <a:extLst>
                <a:ext uri="{FF2B5EF4-FFF2-40B4-BE49-F238E27FC236}">
                  <a16:creationId xmlns:a16="http://schemas.microsoft.com/office/drawing/2014/main" id="{8B3D4A6E-0545-E138-FE26-671A90F89885}"/>
                </a:ext>
              </a:extLst>
            </p:cNvPr>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4634;p56">
              <a:extLst>
                <a:ext uri="{FF2B5EF4-FFF2-40B4-BE49-F238E27FC236}">
                  <a16:creationId xmlns:a16="http://schemas.microsoft.com/office/drawing/2014/main" id="{7B1A0B77-639C-FBF6-9282-E76B13B7B890}"/>
                </a:ext>
              </a:extLst>
            </p:cNvPr>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4635;p56">
              <a:extLst>
                <a:ext uri="{FF2B5EF4-FFF2-40B4-BE49-F238E27FC236}">
                  <a16:creationId xmlns:a16="http://schemas.microsoft.com/office/drawing/2014/main" id="{ABB9E467-8BD5-58EA-925F-AC93CA1AAECC}"/>
                </a:ext>
              </a:extLst>
            </p:cNvPr>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4636;p56">
              <a:extLst>
                <a:ext uri="{FF2B5EF4-FFF2-40B4-BE49-F238E27FC236}">
                  <a16:creationId xmlns:a16="http://schemas.microsoft.com/office/drawing/2014/main" id="{5D677D01-F6F5-C05A-C20C-B329F7B6A48E}"/>
                </a:ext>
              </a:extLst>
            </p:cNvPr>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4637;p56">
              <a:extLst>
                <a:ext uri="{FF2B5EF4-FFF2-40B4-BE49-F238E27FC236}">
                  <a16:creationId xmlns:a16="http://schemas.microsoft.com/office/drawing/2014/main" id="{D3051AAA-5A0B-FD34-BF63-D2788BD82068}"/>
                </a:ext>
              </a:extLst>
            </p:cNvPr>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4638;p56">
              <a:extLst>
                <a:ext uri="{FF2B5EF4-FFF2-40B4-BE49-F238E27FC236}">
                  <a16:creationId xmlns:a16="http://schemas.microsoft.com/office/drawing/2014/main" id="{8BE320EC-0362-7738-0BDA-C2DFA4F1A84B}"/>
                </a:ext>
              </a:extLst>
            </p:cNvPr>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4639;p56">
              <a:extLst>
                <a:ext uri="{FF2B5EF4-FFF2-40B4-BE49-F238E27FC236}">
                  <a16:creationId xmlns:a16="http://schemas.microsoft.com/office/drawing/2014/main" id="{A4626E84-D496-8802-A36E-35BACBA731F3}"/>
                </a:ext>
              </a:extLst>
            </p:cNvPr>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4640;p56">
              <a:extLst>
                <a:ext uri="{FF2B5EF4-FFF2-40B4-BE49-F238E27FC236}">
                  <a16:creationId xmlns:a16="http://schemas.microsoft.com/office/drawing/2014/main" id="{018AFFC6-631A-CAD2-1E36-2C4323FBDC34}"/>
                </a:ext>
              </a:extLst>
            </p:cNvPr>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4641;p56">
              <a:extLst>
                <a:ext uri="{FF2B5EF4-FFF2-40B4-BE49-F238E27FC236}">
                  <a16:creationId xmlns:a16="http://schemas.microsoft.com/office/drawing/2014/main" id="{1F034BCF-BE69-8734-CA9F-C3B882197358}"/>
                </a:ext>
              </a:extLst>
            </p:cNvPr>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4642;p56">
              <a:extLst>
                <a:ext uri="{FF2B5EF4-FFF2-40B4-BE49-F238E27FC236}">
                  <a16:creationId xmlns:a16="http://schemas.microsoft.com/office/drawing/2014/main" id="{FBE726B8-AE3F-8CD8-A250-037D40A4D063}"/>
                </a:ext>
              </a:extLst>
            </p:cNvPr>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4643;p56">
              <a:extLst>
                <a:ext uri="{FF2B5EF4-FFF2-40B4-BE49-F238E27FC236}">
                  <a16:creationId xmlns:a16="http://schemas.microsoft.com/office/drawing/2014/main" id="{58438C76-5459-4FE1-C31E-06897E09BC0D}"/>
                </a:ext>
              </a:extLst>
            </p:cNvPr>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4644;p56">
              <a:extLst>
                <a:ext uri="{FF2B5EF4-FFF2-40B4-BE49-F238E27FC236}">
                  <a16:creationId xmlns:a16="http://schemas.microsoft.com/office/drawing/2014/main" id="{BC821DB4-8970-4F5C-984E-FDEC66CB5DCE}"/>
                </a:ext>
              </a:extLst>
            </p:cNvPr>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4645;p56">
              <a:extLst>
                <a:ext uri="{FF2B5EF4-FFF2-40B4-BE49-F238E27FC236}">
                  <a16:creationId xmlns:a16="http://schemas.microsoft.com/office/drawing/2014/main" id="{C0AA64B1-9BF1-840B-5660-DA009DF31EFF}"/>
                </a:ext>
              </a:extLst>
            </p:cNvPr>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4646;p56">
              <a:extLst>
                <a:ext uri="{FF2B5EF4-FFF2-40B4-BE49-F238E27FC236}">
                  <a16:creationId xmlns:a16="http://schemas.microsoft.com/office/drawing/2014/main" id="{3E5759C6-3B18-D7F0-6B4C-2E33C5003102}"/>
                </a:ext>
              </a:extLst>
            </p:cNvPr>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4647;p56">
              <a:extLst>
                <a:ext uri="{FF2B5EF4-FFF2-40B4-BE49-F238E27FC236}">
                  <a16:creationId xmlns:a16="http://schemas.microsoft.com/office/drawing/2014/main" id="{C5E8228F-03FA-681A-87B7-88EF2ED0EBAA}"/>
                </a:ext>
              </a:extLst>
            </p:cNvPr>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4648;p56">
              <a:extLst>
                <a:ext uri="{FF2B5EF4-FFF2-40B4-BE49-F238E27FC236}">
                  <a16:creationId xmlns:a16="http://schemas.microsoft.com/office/drawing/2014/main" id="{8AA12EDB-D074-F18A-6360-6878234606A8}"/>
                </a:ext>
              </a:extLst>
            </p:cNvPr>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4649;p56">
              <a:extLst>
                <a:ext uri="{FF2B5EF4-FFF2-40B4-BE49-F238E27FC236}">
                  <a16:creationId xmlns:a16="http://schemas.microsoft.com/office/drawing/2014/main" id="{26823F3D-2032-BB2B-6921-71D47C3DDA4F}"/>
                </a:ext>
              </a:extLst>
            </p:cNvPr>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4650;p56">
              <a:extLst>
                <a:ext uri="{FF2B5EF4-FFF2-40B4-BE49-F238E27FC236}">
                  <a16:creationId xmlns:a16="http://schemas.microsoft.com/office/drawing/2014/main" id="{F8C9E61A-CF9F-F345-CD1F-83160AAE91B8}"/>
                </a:ext>
              </a:extLst>
            </p:cNvPr>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4651;p56">
              <a:extLst>
                <a:ext uri="{FF2B5EF4-FFF2-40B4-BE49-F238E27FC236}">
                  <a16:creationId xmlns:a16="http://schemas.microsoft.com/office/drawing/2014/main" id="{20ADDB56-B9AF-7A03-2EDF-88E08B7E577E}"/>
                </a:ext>
              </a:extLst>
            </p:cNvPr>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4652;p56">
              <a:extLst>
                <a:ext uri="{FF2B5EF4-FFF2-40B4-BE49-F238E27FC236}">
                  <a16:creationId xmlns:a16="http://schemas.microsoft.com/office/drawing/2014/main" id="{3D0304F1-C7E3-A4F3-0E38-9D0725A52DD3}"/>
                </a:ext>
              </a:extLst>
            </p:cNvPr>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4653;p56">
              <a:extLst>
                <a:ext uri="{FF2B5EF4-FFF2-40B4-BE49-F238E27FC236}">
                  <a16:creationId xmlns:a16="http://schemas.microsoft.com/office/drawing/2014/main" id="{BDD56E62-E8CE-2B74-DC19-4BF4E7B69AC6}"/>
                </a:ext>
              </a:extLst>
            </p:cNvPr>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4654;p56">
              <a:extLst>
                <a:ext uri="{FF2B5EF4-FFF2-40B4-BE49-F238E27FC236}">
                  <a16:creationId xmlns:a16="http://schemas.microsoft.com/office/drawing/2014/main" id="{3FB26105-CA29-2FB5-A4D4-8DA09013BDF4}"/>
                </a:ext>
              </a:extLst>
            </p:cNvPr>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4655;p56">
              <a:extLst>
                <a:ext uri="{FF2B5EF4-FFF2-40B4-BE49-F238E27FC236}">
                  <a16:creationId xmlns:a16="http://schemas.microsoft.com/office/drawing/2014/main" id="{4C39DFCB-1C60-F4E3-953A-7820E20A4BA8}"/>
                </a:ext>
              </a:extLst>
            </p:cNvPr>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4656;p56">
              <a:extLst>
                <a:ext uri="{FF2B5EF4-FFF2-40B4-BE49-F238E27FC236}">
                  <a16:creationId xmlns:a16="http://schemas.microsoft.com/office/drawing/2014/main" id="{8B1ECA68-1C46-BEFC-2317-4F2620F3B785}"/>
                </a:ext>
              </a:extLst>
            </p:cNvPr>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4657;p56">
              <a:extLst>
                <a:ext uri="{FF2B5EF4-FFF2-40B4-BE49-F238E27FC236}">
                  <a16:creationId xmlns:a16="http://schemas.microsoft.com/office/drawing/2014/main" id="{CBABF25C-3218-DD96-583B-D4C25370326E}"/>
                </a:ext>
              </a:extLst>
            </p:cNvPr>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4658;p56">
              <a:extLst>
                <a:ext uri="{FF2B5EF4-FFF2-40B4-BE49-F238E27FC236}">
                  <a16:creationId xmlns:a16="http://schemas.microsoft.com/office/drawing/2014/main" id="{B327F891-8E32-D4CC-B1AA-C41878BD978E}"/>
                </a:ext>
              </a:extLst>
            </p:cNvPr>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4659;p56">
              <a:extLst>
                <a:ext uri="{FF2B5EF4-FFF2-40B4-BE49-F238E27FC236}">
                  <a16:creationId xmlns:a16="http://schemas.microsoft.com/office/drawing/2014/main" id="{01D8A389-A35C-DE22-C504-8E559B261232}"/>
                </a:ext>
              </a:extLst>
            </p:cNvPr>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4660;p56">
              <a:extLst>
                <a:ext uri="{FF2B5EF4-FFF2-40B4-BE49-F238E27FC236}">
                  <a16:creationId xmlns:a16="http://schemas.microsoft.com/office/drawing/2014/main" id="{C54C0A06-C769-B22E-2AEF-23FE34FAC6BF}"/>
                </a:ext>
              </a:extLst>
            </p:cNvPr>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4661;p56">
              <a:extLst>
                <a:ext uri="{FF2B5EF4-FFF2-40B4-BE49-F238E27FC236}">
                  <a16:creationId xmlns:a16="http://schemas.microsoft.com/office/drawing/2014/main" id="{F84C2988-7BC2-D32B-C681-08B9EA275210}"/>
                </a:ext>
              </a:extLst>
            </p:cNvPr>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4662;p56">
              <a:extLst>
                <a:ext uri="{FF2B5EF4-FFF2-40B4-BE49-F238E27FC236}">
                  <a16:creationId xmlns:a16="http://schemas.microsoft.com/office/drawing/2014/main" id="{1B5EA05E-0367-78DB-7104-43D2EBB33201}"/>
                </a:ext>
              </a:extLst>
            </p:cNvPr>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4663;p56">
              <a:extLst>
                <a:ext uri="{FF2B5EF4-FFF2-40B4-BE49-F238E27FC236}">
                  <a16:creationId xmlns:a16="http://schemas.microsoft.com/office/drawing/2014/main" id="{39B8C3E9-4C88-70C6-D594-20F2E6AC15FB}"/>
                </a:ext>
              </a:extLst>
            </p:cNvPr>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4664;p56">
              <a:extLst>
                <a:ext uri="{FF2B5EF4-FFF2-40B4-BE49-F238E27FC236}">
                  <a16:creationId xmlns:a16="http://schemas.microsoft.com/office/drawing/2014/main" id="{6A46D703-A476-7590-0104-E5E711E2F37B}"/>
                </a:ext>
              </a:extLst>
            </p:cNvPr>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4665;p56">
              <a:extLst>
                <a:ext uri="{FF2B5EF4-FFF2-40B4-BE49-F238E27FC236}">
                  <a16:creationId xmlns:a16="http://schemas.microsoft.com/office/drawing/2014/main" id="{65622B84-84FB-3220-551E-71757F659FB7}"/>
                </a:ext>
              </a:extLst>
            </p:cNvPr>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4666;p56">
              <a:extLst>
                <a:ext uri="{FF2B5EF4-FFF2-40B4-BE49-F238E27FC236}">
                  <a16:creationId xmlns:a16="http://schemas.microsoft.com/office/drawing/2014/main" id="{1AB63288-82F1-C132-04F6-15197A15285A}"/>
                </a:ext>
              </a:extLst>
            </p:cNvPr>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4667;p56">
              <a:extLst>
                <a:ext uri="{FF2B5EF4-FFF2-40B4-BE49-F238E27FC236}">
                  <a16:creationId xmlns:a16="http://schemas.microsoft.com/office/drawing/2014/main" id="{E09739AE-7532-82E2-D9D8-B666D747A926}"/>
                </a:ext>
              </a:extLst>
            </p:cNvPr>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4668;p56">
              <a:extLst>
                <a:ext uri="{FF2B5EF4-FFF2-40B4-BE49-F238E27FC236}">
                  <a16:creationId xmlns:a16="http://schemas.microsoft.com/office/drawing/2014/main" id="{FEE90E66-E811-1DE3-3427-3686663869A9}"/>
                </a:ext>
              </a:extLst>
            </p:cNvPr>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4669;p56">
              <a:extLst>
                <a:ext uri="{FF2B5EF4-FFF2-40B4-BE49-F238E27FC236}">
                  <a16:creationId xmlns:a16="http://schemas.microsoft.com/office/drawing/2014/main" id="{9C0D0C4B-04FD-B614-84BC-25E9B96FAC60}"/>
                </a:ext>
              </a:extLst>
            </p:cNvPr>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4670;p56">
              <a:extLst>
                <a:ext uri="{FF2B5EF4-FFF2-40B4-BE49-F238E27FC236}">
                  <a16:creationId xmlns:a16="http://schemas.microsoft.com/office/drawing/2014/main" id="{408C2DE6-69B8-D2E8-890A-AF35286A0ADD}"/>
                </a:ext>
              </a:extLst>
            </p:cNvPr>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4671;p56">
              <a:extLst>
                <a:ext uri="{FF2B5EF4-FFF2-40B4-BE49-F238E27FC236}">
                  <a16:creationId xmlns:a16="http://schemas.microsoft.com/office/drawing/2014/main" id="{ED8FC1A5-ECE8-FE9C-EBE3-4515BAFA604B}"/>
                </a:ext>
              </a:extLst>
            </p:cNvPr>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4672;p56">
              <a:extLst>
                <a:ext uri="{FF2B5EF4-FFF2-40B4-BE49-F238E27FC236}">
                  <a16:creationId xmlns:a16="http://schemas.microsoft.com/office/drawing/2014/main" id="{D74436B4-3965-0494-2F5F-8360AC0C06F5}"/>
                </a:ext>
              </a:extLst>
            </p:cNvPr>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4673;p56">
              <a:extLst>
                <a:ext uri="{FF2B5EF4-FFF2-40B4-BE49-F238E27FC236}">
                  <a16:creationId xmlns:a16="http://schemas.microsoft.com/office/drawing/2014/main" id="{6B630ABD-3B23-BB4F-81E8-26C55FB85E98}"/>
                </a:ext>
              </a:extLst>
            </p:cNvPr>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4674;p56">
              <a:extLst>
                <a:ext uri="{FF2B5EF4-FFF2-40B4-BE49-F238E27FC236}">
                  <a16:creationId xmlns:a16="http://schemas.microsoft.com/office/drawing/2014/main" id="{0076A3B1-BEC3-C954-21BF-A8F3FFE356F3}"/>
                </a:ext>
              </a:extLst>
            </p:cNvPr>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4675;p56">
              <a:extLst>
                <a:ext uri="{FF2B5EF4-FFF2-40B4-BE49-F238E27FC236}">
                  <a16:creationId xmlns:a16="http://schemas.microsoft.com/office/drawing/2014/main" id="{94C9AF86-27F4-24A6-B303-C8F08102DFB0}"/>
                </a:ext>
              </a:extLst>
            </p:cNvPr>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4676;p56">
              <a:extLst>
                <a:ext uri="{FF2B5EF4-FFF2-40B4-BE49-F238E27FC236}">
                  <a16:creationId xmlns:a16="http://schemas.microsoft.com/office/drawing/2014/main" id="{8DDB383A-0A5A-D070-0E1E-F62444B4C1D8}"/>
                </a:ext>
              </a:extLst>
            </p:cNvPr>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4677;p56">
              <a:extLst>
                <a:ext uri="{FF2B5EF4-FFF2-40B4-BE49-F238E27FC236}">
                  <a16:creationId xmlns:a16="http://schemas.microsoft.com/office/drawing/2014/main" id="{24F2B48E-2EDA-F52B-2384-6660E0340B31}"/>
                </a:ext>
              </a:extLst>
            </p:cNvPr>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4678;p56">
              <a:extLst>
                <a:ext uri="{FF2B5EF4-FFF2-40B4-BE49-F238E27FC236}">
                  <a16:creationId xmlns:a16="http://schemas.microsoft.com/office/drawing/2014/main" id="{48916195-5A1A-623B-DA4F-09FF4DE9D451}"/>
                </a:ext>
              </a:extLst>
            </p:cNvPr>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4679;p56">
              <a:extLst>
                <a:ext uri="{FF2B5EF4-FFF2-40B4-BE49-F238E27FC236}">
                  <a16:creationId xmlns:a16="http://schemas.microsoft.com/office/drawing/2014/main" id="{2968C160-0245-6E95-05A7-32E45A7BBD14}"/>
                </a:ext>
              </a:extLst>
            </p:cNvPr>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4680;p56">
              <a:extLst>
                <a:ext uri="{FF2B5EF4-FFF2-40B4-BE49-F238E27FC236}">
                  <a16:creationId xmlns:a16="http://schemas.microsoft.com/office/drawing/2014/main" id="{BFD0A21A-B126-6B15-3263-020BF41FC197}"/>
                </a:ext>
              </a:extLst>
            </p:cNvPr>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4681;p56">
              <a:extLst>
                <a:ext uri="{FF2B5EF4-FFF2-40B4-BE49-F238E27FC236}">
                  <a16:creationId xmlns:a16="http://schemas.microsoft.com/office/drawing/2014/main" id="{7A3F0556-B6A3-DCCA-9B1F-2E45008698B5}"/>
                </a:ext>
              </a:extLst>
            </p:cNvPr>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4682;p56">
              <a:extLst>
                <a:ext uri="{FF2B5EF4-FFF2-40B4-BE49-F238E27FC236}">
                  <a16:creationId xmlns:a16="http://schemas.microsoft.com/office/drawing/2014/main" id="{25D55F14-B88F-254B-B5F7-C925181C9DD6}"/>
                </a:ext>
              </a:extLst>
            </p:cNvPr>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4683;p56">
              <a:extLst>
                <a:ext uri="{FF2B5EF4-FFF2-40B4-BE49-F238E27FC236}">
                  <a16:creationId xmlns:a16="http://schemas.microsoft.com/office/drawing/2014/main" id="{B6FEC4EF-F0C0-23D2-3149-F93BC2489CE3}"/>
                </a:ext>
              </a:extLst>
            </p:cNvPr>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4684;p56">
              <a:extLst>
                <a:ext uri="{FF2B5EF4-FFF2-40B4-BE49-F238E27FC236}">
                  <a16:creationId xmlns:a16="http://schemas.microsoft.com/office/drawing/2014/main" id="{F26362E8-5082-3775-EAB2-96F7A71270A5}"/>
                </a:ext>
              </a:extLst>
            </p:cNvPr>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4685;p56">
              <a:extLst>
                <a:ext uri="{FF2B5EF4-FFF2-40B4-BE49-F238E27FC236}">
                  <a16:creationId xmlns:a16="http://schemas.microsoft.com/office/drawing/2014/main" id="{F9DE3807-B775-D417-B2F6-423D9EC5EFB1}"/>
                </a:ext>
              </a:extLst>
            </p:cNvPr>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4686;p56">
              <a:extLst>
                <a:ext uri="{FF2B5EF4-FFF2-40B4-BE49-F238E27FC236}">
                  <a16:creationId xmlns:a16="http://schemas.microsoft.com/office/drawing/2014/main" id="{DBEC8940-B55D-54D4-A49E-C3519A2AF292}"/>
                </a:ext>
              </a:extLst>
            </p:cNvPr>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4687;p56">
              <a:extLst>
                <a:ext uri="{FF2B5EF4-FFF2-40B4-BE49-F238E27FC236}">
                  <a16:creationId xmlns:a16="http://schemas.microsoft.com/office/drawing/2014/main" id="{0E193C95-B6CF-B08D-6ECF-3FEDA5B5D12D}"/>
                </a:ext>
              </a:extLst>
            </p:cNvPr>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4688;p56">
              <a:extLst>
                <a:ext uri="{FF2B5EF4-FFF2-40B4-BE49-F238E27FC236}">
                  <a16:creationId xmlns:a16="http://schemas.microsoft.com/office/drawing/2014/main" id="{488EA42D-EFBA-194D-F2D3-4CAA941E8EF8}"/>
                </a:ext>
              </a:extLst>
            </p:cNvPr>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4689;p56">
              <a:extLst>
                <a:ext uri="{FF2B5EF4-FFF2-40B4-BE49-F238E27FC236}">
                  <a16:creationId xmlns:a16="http://schemas.microsoft.com/office/drawing/2014/main" id="{7F2764FC-E89F-2BF6-CD1A-C4B5AFF6FDC2}"/>
                </a:ext>
              </a:extLst>
            </p:cNvPr>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4690;p56">
              <a:extLst>
                <a:ext uri="{FF2B5EF4-FFF2-40B4-BE49-F238E27FC236}">
                  <a16:creationId xmlns:a16="http://schemas.microsoft.com/office/drawing/2014/main" id="{79A5AF4C-A52E-6724-3B40-03055A994FCB}"/>
                </a:ext>
              </a:extLst>
            </p:cNvPr>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4691;p56">
              <a:extLst>
                <a:ext uri="{FF2B5EF4-FFF2-40B4-BE49-F238E27FC236}">
                  <a16:creationId xmlns:a16="http://schemas.microsoft.com/office/drawing/2014/main" id="{23E6DCC3-69C0-3AC3-48EC-B31DF1B5A540}"/>
                </a:ext>
              </a:extLst>
            </p:cNvPr>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4692;p56">
              <a:extLst>
                <a:ext uri="{FF2B5EF4-FFF2-40B4-BE49-F238E27FC236}">
                  <a16:creationId xmlns:a16="http://schemas.microsoft.com/office/drawing/2014/main" id="{0E620AFC-7761-A1C6-10ED-0FAB4FFE2F6E}"/>
                </a:ext>
              </a:extLst>
            </p:cNvPr>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4693;p56">
              <a:extLst>
                <a:ext uri="{FF2B5EF4-FFF2-40B4-BE49-F238E27FC236}">
                  <a16:creationId xmlns:a16="http://schemas.microsoft.com/office/drawing/2014/main" id="{FFEDA360-2E4F-4337-FB5E-57A6BBCBE6E7}"/>
                </a:ext>
              </a:extLst>
            </p:cNvPr>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4694;p56">
              <a:extLst>
                <a:ext uri="{FF2B5EF4-FFF2-40B4-BE49-F238E27FC236}">
                  <a16:creationId xmlns:a16="http://schemas.microsoft.com/office/drawing/2014/main" id="{FD458210-F861-506E-3B43-1CF61C9072C3}"/>
                </a:ext>
              </a:extLst>
            </p:cNvPr>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4695;p56">
              <a:extLst>
                <a:ext uri="{FF2B5EF4-FFF2-40B4-BE49-F238E27FC236}">
                  <a16:creationId xmlns:a16="http://schemas.microsoft.com/office/drawing/2014/main" id="{31871081-6C99-119C-C6E6-781FF0C15FDB}"/>
                </a:ext>
              </a:extLst>
            </p:cNvPr>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4696;p56">
              <a:extLst>
                <a:ext uri="{FF2B5EF4-FFF2-40B4-BE49-F238E27FC236}">
                  <a16:creationId xmlns:a16="http://schemas.microsoft.com/office/drawing/2014/main" id="{FAC925F2-DC11-ED41-A11C-F00702307522}"/>
                </a:ext>
              </a:extLst>
            </p:cNvPr>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4697;p56">
              <a:extLst>
                <a:ext uri="{FF2B5EF4-FFF2-40B4-BE49-F238E27FC236}">
                  <a16:creationId xmlns:a16="http://schemas.microsoft.com/office/drawing/2014/main" id="{1E1197A0-DA47-73A8-4808-70EEE82C0648}"/>
                </a:ext>
              </a:extLst>
            </p:cNvPr>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4698;p56">
              <a:extLst>
                <a:ext uri="{FF2B5EF4-FFF2-40B4-BE49-F238E27FC236}">
                  <a16:creationId xmlns:a16="http://schemas.microsoft.com/office/drawing/2014/main" id="{4B0A7372-853F-7763-E17D-D20FB11787DC}"/>
                </a:ext>
              </a:extLst>
            </p:cNvPr>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4699;p56">
              <a:extLst>
                <a:ext uri="{FF2B5EF4-FFF2-40B4-BE49-F238E27FC236}">
                  <a16:creationId xmlns:a16="http://schemas.microsoft.com/office/drawing/2014/main" id="{705C40E5-013A-C240-9F43-C0CE964FA363}"/>
                </a:ext>
              </a:extLst>
            </p:cNvPr>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4700;p56">
              <a:extLst>
                <a:ext uri="{FF2B5EF4-FFF2-40B4-BE49-F238E27FC236}">
                  <a16:creationId xmlns:a16="http://schemas.microsoft.com/office/drawing/2014/main" id="{516CA5A8-82CD-068A-DB25-EE6EA8C804BE}"/>
                </a:ext>
              </a:extLst>
            </p:cNvPr>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4701;p56">
              <a:extLst>
                <a:ext uri="{FF2B5EF4-FFF2-40B4-BE49-F238E27FC236}">
                  <a16:creationId xmlns:a16="http://schemas.microsoft.com/office/drawing/2014/main" id="{B554F913-8325-B61A-ECAD-37C9F983E867}"/>
                </a:ext>
              </a:extLst>
            </p:cNvPr>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4702;p56">
              <a:extLst>
                <a:ext uri="{FF2B5EF4-FFF2-40B4-BE49-F238E27FC236}">
                  <a16:creationId xmlns:a16="http://schemas.microsoft.com/office/drawing/2014/main" id="{9440BB96-194E-8DAD-EC8F-BCB516CEB2CA}"/>
                </a:ext>
              </a:extLst>
            </p:cNvPr>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4703;p56">
              <a:extLst>
                <a:ext uri="{FF2B5EF4-FFF2-40B4-BE49-F238E27FC236}">
                  <a16:creationId xmlns:a16="http://schemas.microsoft.com/office/drawing/2014/main" id="{DE9B4C11-425E-D714-71C7-162D33A834FC}"/>
                </a:ext>
              </a:extLst>
            </p:cNvPr>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4704;p56">
              <a:extLst>
                <a:ext uri="{FF2B5EF4-FFF2-40B4-BE49-F238E27FC236}">
                  <a16:creationId xmlns:a16="http://schemas.microsoft.com/office/drawing/2014/main" id="{BA0B925B-E1B5-288B-DE3C-DF7A7287D40C}"/>
                </a:ext>
              </a:extLst>
            </p:cNvPr>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4705;p56">
              <a:extLst>
                <a:ext uri="{FF2B5EF4-FFF2-40B4-BE49-F238E27FC236}">
                  <a16:creationId xmlns:a16="http://schemas.microsoft.com/office/drawing/2014/main" id="{943D436C-A8D9-E94E-449D-90D7DFBD5EF3}"/>
                </a:ext>
              </a:extLst>
            </p:cNvPr>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4706;p56">
              <a:extLst>
                <a:ext uri="{FF2B5EF4-FFF2-40B4-BE49-F238E27FC236}">
                  <a16:creationId xmlns:a16="http://schemas.microsoft.com/office/drawing/2014/main" id="{FFC9507D-2821-6D4E-FFB2-139C83926CA8}"/>
                </a:ext>
              </a:extLst>
            </p:cNvPr>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4707;p56">
              <a:extLst>
                <a:ext uri="{FF2B5EF4-FFF2-40B4-BE49-F238E27FC236}">
                  <a16:creationId xmlns:a16="http://schemas.microsoft.com/office/drawing/2014/main" id="{60E34FD1-BBC5-EBB4-E709-5DF061BF9107}"/>
                </a:ext>
              </a:extLst>
            </p:cNvPr>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4708;p56">
              <a:extLst>
                <a:ext uri="{FF2B5EF4-FFF2-40B4-BE49-F238E27FC236}">
                  <a16:creationId xmlns:a16="http://schemas.microsoft.com/office/drawing/2014/main" id="{3EE9BC0A-927D-AC69-87AF-EA29854C9398}"/>
                </a:ext>
              </a:extLst>
            </p:cNvPr>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4709;p56">
              <a:extLst>
                <a:ext uri="{FF2B5EF4-FFF2-40B4-BE49-F238E27FC236}">
                  <a16:creationId xmlns:a16="http://schemas.microsoft.com/office/drawing/2014/main" id="{E471D5E8-0055-5344-01B3-800C5E66E44B}"/>
                </a:ext>
              </a:extLst>
            </p:cNvPr>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4710;p56">
              <a:extLst>
                <a:ext uri="{FF2B5EF4-FFF2-40B4-BE49-F238E27FC236}">
                  <a16:creationId xmlns:a16="http://schemas.microsoft.com/office/drawing/2014/main" id="{61B53556-82FC-A389-ED7F-F02994888905}"/>
                </a:ext>
              </a:extLst>
            </p:cNvPr>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4711;p56">
              <a:extLst>
                <a:ext uri="{FF2B5EF4-FFF2-40B4-BE49-F238E27FC236}">
                  <a16:creationId xmlns:a16="http://schemas.microsoft.com/office/drawing/2014/main" id="{342CAF7D-F5C6-B957-70F2-51F44466E537}"/>
                </a:ext>
              </a:extLst>
            </p:cNvPr>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4712;p56">
              <a:extLst>
                <a:ext uri="{FF2B5EF4-FFF2-40B4-BE49-F238E27FC236}">
                  <a16:creationId xmlns:a16="http://schemas.microsoft.com/office/drawing/2014/main" id="{72FD3B72-E9D7-4DA0-3F2F-2DBB740F6A0B}"/>
                </a:ext>
              </a:extLst>
            </p:cNvPr>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4713;p56">
              <a:extLst>
                <a:ext uri="{FF2B5EF4-FFF2-40B4-BE49-F238E27FC236}">
                  <a16:creationId xmlns:a16="http://schemas.microsoft.com/office/drawing/2014/main" id="{62A3BD30-680B-3EB8-E671-DC6B4D640DE4}"/>
                </a:ext>
              </a:extLst>
            </p:cNvPr>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4714;p56">
              <a:extLst>
                <a:ext uri="{FF2B5EF4-FFF2-40B4-BE49-F238E27FC236}">
                  <a16:creationId xmlns:a16="http://schemas.microsoft.com/office/drawing/2014/main" id="{A3F3C078-6420-E3BF-05C2-18B134B20CEE}"/>
                </a:ext>
              </a:extLst>
            </p:cNvPr>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4715;p56">
              <a:extLst>
                <a:ext uri="{FF2B5EF4-FFF2-40B4-BE49-F238E27FC236}">
                  <a16:creationId xmlns:a16="http://schemas.microsoft.com/office/drawing/2014/main" id="{599D6C75-22EA-CCF5-266B-5E29612516A4}"/>
                </a:ext>
              </a:extLst>
            </p:cNvPr>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4716;p56">
              <a:extLst>
                <a:ext uri="{FF2B5EF4-FFF2-40B4-BE49-F238E27FC236}">
                  <a16:creationId xmlns:a16="http://schemas.microsoft.com/office/drawing/2014/main" id="{B0B4A09B-E771-AFDB-98E1-72C880B367A7}"/>
                </a:ext>
              </a:extLst>
            </p:cNvPr>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4717;p56">
              <a:extLst>
                <a:ext uri="{FF2B5EF4-FFF2-40B4-BE49-F238E27FC236}">
                  <a16:creationId xmlns:a16="http://schemas.microsoft.com/office/drawing/2014/main" id="{84B7A32C-A8A0-7FF8-818D-1F5AAC39E4D2}"/>
                </a:ext>
              </a:extLst>
            </p:cNvPr>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4718;p56">
              <a:extLst>
                <a:ext uri="{FF2B5EF4-FFF2-40B4-BE49-F238E27FC236}">
                  <a16:creationId xmlns:a16="http://schemas.microsoft.com/office/drawing/2014/main" id="{35F09BAA-4230-AC73-D5CC-C792994A0DB5}"/>
                </a:ext>
              </a:extLst>
            </p:cNvPr>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4719;p56">
              <a:extLst>
                <a:ext uri="{FF2B5EF4-FFF2-40B4-BE49-F238E27FC236}">
                  <a16:creationId xmlns:a16="http://schemas.microsoft.com/office/drawing/2014/main" id="{EF505CDE-AEF4-127B-FDFF-7BF35CC2175B}"/>
                </a:ext>
              </a:extLst>
            </p:cNvPr>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4720;p56">
              <a:extLst>
                <a:ext uri="{FF2B5EF4-FFF2-40B4-BE49-F238E27FC236}">
                  <a16:creationId xmlns:a16="http://schemas.microsoft.com/office/drawing/2014/main" id="{7977EE84-95B9-C387-89DF-596FBE2A5172}"/>
                </a:ext>
              </a:extLst>
            </p:cNvPr>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4721;p56">
              <a:extLst>
                <a:ext uri="{FF2B5EF4-FFF2-40B4-BE49-F238E27FC236}">
                  <a16:creationId xmlns:a16="http://schemas.microsoft.com/office/drawing/2014/main" id="{36FCA485-0301-3DB3-B240-876DBADB3D36}"/>
                </a:ext>
              </a:extLst>
            </p:cNvPr>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4722;p56">
              <a:extLst>
                <a:ext uri="{FF2B5EF4-FFF2-40B4-BE49-F238E27FC236}">
                  <a16:creationId xmlns:a16="http://schemas.microsoft.com/office/drawing/2014/main" id="{7B15ECE3-DF42-79C9-C37C-EB9286CC8A4A}"/>
                </a:ext>
              </a:extLst>
            </p:cNvPr>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4723;p56">
              <a:extLst>
                <a:ext uri="{FF2B5EF4-FFF2-40B4-BE49-F238E27FC236}">
                  <a16:creationId xmlns:a16="http://schemas.microsoft.com/office/drawing/2014/main" id="{BE0F7D4A-9FAC-DE0E-1D76-63D44088155D}"/>
                </a:ext>
              </a:extLst>
            </p:cNvPr>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4724;p56">
              <a:extLst>
                <a:ext uri="{FF2B5EF4-FFF2-40B4-BE49-F238E27FC236}">
                  <a16:creationId xmlns:a16="http://schemas.microsoft.com/office/drawing/2014/main" id="{EE8BA433-1002-96FF-2381-0741F68668A3}"/>
                </a:ext>
              </a:extLst>
            </p:cNvPr>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4725;p56">
              <a:extLst>
                <a:ext uri="{FF2B5EF4-FFF2-40B4-BE49-F238E27FC236}">
                  <a16:creationId xmlns:a16="http://schemas.microsoft.com/office/drawing/2014/main" id="{E3CE0D2D-34E9-DD98-55D7-B5FF7CF08EE7}"/>
                </a:ext>
              </a:extLst>
            </p:cNvPr>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4726;p56">
              <a:extLst>
                <a:ext uri="{FF2B5EF4-FFF2-40B4-BE49-F238E27FC236}">
                  <a16:creationId xmlns:a16="http://schemas.microsoft.com/office/drawing/2014/main" id="{5D011171-0A26-0465-BF9E-457C35ACD775}"/>
                </a:ext>
              </a:extLst>
            </p:cNvPr>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4727;p56">
              <a:extLst>
                <a:ext uri="{FF2B5EF4-FFF2-40B4-BE49-F238E27FC236}">
                  <a16:creationId xmlns:a16="http://schemas.microsoft.com/office/drawing/2014/main" id="{836E2405-4CC3-41AB-D246-1717CE756DA3}"/>
                </a:ext>
              </a:extLst>
            </p:cNvPr>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4728;p56">
              <a:extLst>
                <a:ext uri="{FF2B5EF4-FFF2-40B4-BE49-F238E27FC236}">
                  <a16:creationId xmlns:a16="http://schemas.microsoft.com/office/drawing/2014/main" id="{CDA8CBA1-3F53-EBA0-60B7-8F190017A10B}"/>
                </a:ext>
              </a:extLst>
            </p:cNvPr>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4729;p56">
              <a:extLst>
                <a:ext uri="{FF2B5EF4-FFF2-40B4-BE49-F238E27FC236}">
                  <a16:creationId xmlns:a16="http://schemas.microsoft.com/office/drawing/2014/main" id="{52C8132B-3B24-9E7E-01EF-3B0F948A3A9D}"/>
                </a:ext>
              </a:extLst>
            </p:cNvPr>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4730;p56">
              <a:extLst>
                <a:ext uri="{FF2B5EF4-FFF2-40B4-BE49-F238E27FC236}">
                  <a16:creationId xmlns:a16="http://schemas.microsoft.com/office/drawing/2014/main" id="{C621C1A1-2AEF-C319-8FEB-29ABBFC7A70F}"/>
                </a:ext>
              </a:extLst>
            </p:cNvPr>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4731;p56">
              <a:extLst>
                <a:ext uri="{FF2B5EF4-FFF2-40B4-BE49-F238E27FC236}">
                  <a16:creationId xmlns:a16="http://schemas.microsoft.com/office/drawing/2014/main" id="{6302A368-CBFB-EAB7-E41A-C4C27D131FF2}"/>
                </a:ext>
              </a:extLst>
            </p:cNvPr>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4732;p56">
              <a:extLst>
                <a:ext uri="{FF2B5EF4-FFF2-40B4-BE49-F238E27FC236}">
                  <a16:creationId xmlns:a16="http://schemas.microsoft.com/office/drawing/2014/main" id="{26E38372-EBE3-643F-B4DF-55687322BE9B}"/>
                </a:ext>
              </a:extLst>
            </p:cNvPr>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4733;p56">
              <a:extLst>
                <a:ext uri="{FF2B5EF4-FFF2-40B4-BE49-F238E27FC236}">
                  <a16:creationId xmlns:a16="http://schemas.microsoft.com/office/drawing/2014/main" id="{3DEEFCBB-63D8-C1F4-0119-0449337FE64E}"/>
                </a:ext>
              </a:extLst>
            </p:cNvPr>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4734;p56">
              <a:extLst>
                <a:ext uri="{FF2B5EF4-FFF2-40B4-BE49-F238E27FC236}">
                  <a16:creationId xmlns:a16="http://schemas.microsoft.com/office/drawing/2014/main" id="{665248F6-C5BD-1FE0-12FD-2230B3BFFB2B}"/>
                </a:ext>
              </a:extLst>
            </p:cNvPr>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4735;p56">
              <a:extLst>
                <a:ext uri="{FF2B5EF4-FFF2-40B4-BE49-F238E27FC236}">
                  <a16:creationId xmlns:a16="http://schemas.microsoft.com/office/drawing/2014/main" id="{0ABF7807-ABC3-2E4A-E6E0-0AC87206D5A8}"/>
                </a:ext>
              </a:extLst>
            </p:cNvPr>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4736;p56">
              <a:extLst>
                <a:ext uri="{FF2B5EF4-FFF2-40B4-BE49-F238E27FC236}">
                  <a16:creationId xmlns:a16="http://schemas.microsoft.com/office/drawing/2014/main" id="{30EAF42D-2007-0805-8965-712FCC91F742}"/>
                </a:ext>
              </a:extLst>
            </p:cNvPr>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4737;p56">
              <a:extLst>
                <a:ext uri="{FF2B5EF4-FFF2-40B4-BE49-F238E27FC236}">
                  <a16:creationId xmlns:a16="http://schemas.microsoft.com/office/drawing/2014/main" id="{5A29608A-7135-0E41-2CDC-32F7DAC1C464}"/>
                </a:ext>
              </a:extLst>
            </p:cNvPr>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4738;p56">
              <a:extLst>
                <a:ext uri="{FF2B5EF4-FFF2-40B4-BE49-F238E27FC236}">
                  <a16:creationId xmlns:a16="http://schemas.microsoft.com/office/drawing/2014/main" id="{304E3C1F-40D9-A6CA-863D-BCDE52B7D282}"/>
                </a:ext>
              </a:extLst>
            </p:cNvPr>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4739;p56">
              <a:extLst>
                <a:ext uri="{FF2B5EF4-FFF2-40B4-BE49-F238E27FC236}">
                  <a16:creationId xmlns:a16="http://schemas.microsoft.com/office/drawing/2014/main" id="{5758D207-47C9-F891-4DF3-656BE0AA3189}"/>
                </a:ext>
              </a:extLst>
            </p:cNvPr>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4740;p56">
              <a:extLst>
                <a:ext uri="{FF2B5EF4-FFF2-40B4-BE49-F238E27FC236}">
                  <a16:creationId xmlns:a16="http://schemas.microsoft.com/office/drawing/2014/main" id="{5C78FD45-6AE8-AF9E-396C-16448BD8C264}"/>
                </a:ext>
              </a:extLst>
            </p:cNvPr>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4741;p56">
              <a:extLst>
                <a:ext uri="{FF2B5EF4-FFF2-40B4-BE49-F238E27FC236}">
                  <a16:creationId xmlns:a16="http://schemas.microsoft.com/office/drawing/2014/main" id="{E604A238-B382-C637-5FBA-675961A0FE0C}"/>
                </a:ext>
              </a:extLst>
            </p:cNvPr>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4742;p56">
              <a:extLst>
                <a:ext uri="{FF2B5EF4-FFF2-40B4-BE49-F238E27FC236}">
                  <a16:creationId xmlns:a16="http://schemas.microsoft.com/office/drawing/2014/main" id="{B537675D-F465-9101-B08D-5C9D41FC9923}"/>
                </a:ext>
              </a:extLst>
            </p:cNvPr>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4743;p56">
              <a:extLst>
                <a:ext uri="{FF2B5EF4-FFF2-40B4-BE49-F238E27FC236}">
                  <a16:creationId xmlns:a16="http://schemas.microsoft.com/office/drawing/2014/main" id="{63F4C598-E4C1-A54D-AF27-C622FEF1035B}"/>
                </a:ext>
              </a:extLst>
            </p:cNvPr>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4744;p56">
              <a:extLst>
                <a:ext uri="{FF2B5EF4-FFF2-40B4-BE49-F238E27FC236}">
                  <a16:creationId xmlns:a16="http://schemas.microsoft.com/office/drawing/2014/main" id="{EF31D094-A0F0-417B-CFBE-4B8A99C85C19}"/>
                </a:ext>
              </a:extLst>
            </p:cNvPr>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4745;p56">
              <a:extLst>
                <a:ext uri="{FF2B5EF4-FFF2-40B4-BE49-F238E27FC236}">
                  <a16:creationId xmlns:a16="http://schemas.microsoft.com/office/drawing/2014/main" id="{824F026B-24DB-6BF3-7B71-0129E0900923}"/>
                </a:ext>
              </a:extLst>
            </p:cNvPr>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4746;p56">
              <a:extLst>
                <a:ext uri="{FF2B5EF4-FFF2-40B4-BE49-F238E27FC236}">
                  <a16:creationId xmlns:a16="http://schemas.microsoft.com/office/drawing/2014/main" id="{A64DE5A8-113D-BD3F-C3A4-4FD7BA69FA2F}"/>
                </a:ext>
              </a:extLst>
            </p:cNvPr>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4747;p56">
              <a:extLst>
                <a:ext uri="{FF2B5EF4-FFF2-40B4-BE49-F238E27FC236}">
                  <a16:creationId xmlns:a16="http://schemas.microsoft.com/office/drawing/2014/main" id="{1EA47F82-75CD-CD13-3D64-28B4B64FCC8F}"/>
                </a:ext>
              </a:extLst>
            </p:cNvPr>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4748;p56">
              <a:extLst>
                <a:ext uri="{FF2B5EF4-FFF2-40B4-BE49-F238E27FC236}">
                  <a16:creationId xmlns:a16="http://schemas.microsoft.com/office/drawing/2014/main" id="{F4B196DE-CA6D-9A93-7EBE-285D6C7CA8FF}"/>
                </a:ext>
              </a:extLst>
            </p:cNvPr>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4749;p56">
              <a:extLst>
                <a:ext uri="{FF2B5EF4-FFF2-40B4-BE49-F238E27FC236}">
                  <a16:creationId xmlns:a16="http://schemas.microsoft.com/office/drawing/2014/main" id="{3182077D-726A-C066-38FB-D94B92F1AE37}"/>
                </a:ext>
              </a:extLst>
            </p:cNvPr>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4750;p56">
              <a:extLst>
                <a:ext uri="{FF2B5EF4-FFF2-40B4-BE49-F238E27FC236}">
                  <a16:creationId xmlns:a16="http://schemas.microsoft.com/office/drawing/2014/main" id="{BE3B2703-87E5-FEE9-4151-1CD89546F3FC}"/>
                </a:ext>
              </a:extLst>
            </p:cNvPr>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4751;p56">
              <a:extLst>
                <a:ext uri="{FF2B5EF4-FFF2-40B4-BE49-F238E27FC236}">
                  <a16:creationId xmlns:a16="http://schemas.microsoft.com/office/drawing/2014/main" id="{9E90C743-9879-6747-E210-C9E91157EBB6}"/>
                </a:ext>
              </a:extLst>
            </p:cNvPr>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4752;p56">
              <a:extLst>
                <a:ext uri="{FF2B5EF4-FFF2-40B4-BE49-F238E27FC236}">
                  <a16:creationId xmlns:a16="http://schemas.microsoft.com/office/drawing/2014/main" id="{5D74D26E-AB65-458E-ACF5-025969460F2A}"/>
                </a:ext>
              </a:extLst>
            </p:cNvPr>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4753;p56">
              <a:extLst>
                <a:ext uri="{FF2B5EF4-FFF2-40B4-BE49-F238E27FC236}">
                  <a16:creationId xmlns:a16="http://schemas.microsoft.com/office/drawing/2014/main" id="{32296BEC-044D-FF3C-F297-0998231B7CAA}"/>
                </a:ext>
              </a:extLst>
            </p:cNvPr>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4754;p56">
              <a:extLst>
                <a:ext uri="{FF2B5EF4-FFF2-40B4-BE49-F238E27FC236}">
                  <a16:creationId xmlns:a16="http://schemas.microsoft.com/office/drawing/2014/main" id="{F57D3977-110F-377B-0185-677D15A37AE6}"/>
                </a:ext>
              </a:extLst>
            </p:cNvPr>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4755;p56">
              <a:extLst>
                <a:ext uri="{FF2B5EF4-FFF2-40B4-BE49-F238E27FC236}">
                  <a16:creationId xmlns:a16="http://schemas.microsoft.com/office/drawing/2014/main" id="{CBEDD147-D3CB-F99D-F816-093FBD9577E4}"/>
                </a:ext>
              </a:extLst>
            </p:cNvPr>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4756;p56">
              <a:extLst>
                <a:ext uri="{FF2B5EF4-FFF2-40B4-BE49-F238E27FC236}">
                  <a16:creationId xmlns:a16="http://schemas.microsoft.com/office/drawing/2014/main" id="{CB69E185-9434-A1B3-D85F-674D8E45CE28}"/>
                </a:ext>
              </a:extLst>
            </p:cNvPr>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4757;p56">
              <a:extLst>
                <a:ext uri="{FF2B5EF4-FFF2-40B4-BE49-F238E27FC236}">
                  <a16:creationId xmlns:a16="http://schemas.microsoft.com/office/drawing/2014/main" id="{5291F7A2-5E00-ED8E-722E-15BE1A13DBFA}"/>
                </a:ext>
              </a:extLst>
            </p:cNvPr>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4758;p56">
              <a:extLst>
                <a:ext uri="{FF2B5EF4-FFF2-40B4-BE49-F238E27FC236}">
                  <a16:creationId xmlns:a16="http://schemas.microsoft.com/office/drawing/2014/main" id="{1052BCFF-E439-2FA7-42FE-EFD7FDD86A7A}"/>
                </a:ext>
              </a:extLst>
            </p:cNvPr>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4759;p56">
              <a:extLst>
                <a:ext uri="{FF2B5EF4-FFF2-40B4-BE49-F238E27FC236}">
                  <a16:creationId xmlns:a16="http://schemas.microsoft.com/office/drawing/2014/main" id="{C176EC0D-6E2F-2A92-B48A-4A87C066AE74}"/>
                </a:ext>
              </a:extLst>
            </p:cNvPr>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4760;p56">
              <a:extLst>
                <a:ext uri="{FF2B5EF4-FFF2-40B4-BE49-F238E27FC236}">
                  <a16:creationId xmlns:a16="http://schemas.microsoft.com/office/drawing/2014/main" id="{057C80CF-E7E7-4DBF-67B0-7475CBEDA51B}"/>
                </a:ext>
              </a:extLst>
            </p:cNvPr>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4761;p56">
              <a:extLst>
                <a:ext uri="{FF2B5EF4-FFF2-40B4-BE49-F238E27FC236}">
                  <a16:creationId xmlns:a16="http://schemas.microsoft.com/office/drawing/2014/main" id="{64C3B244-B220-E430-F9E3-22E08414E94B}"/>
                </a:ext>
              </a:extLst>
            </p:cNvPr>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4762;p56">
              <a:extLst>
                <a:ext uri="{FF2B5EF4-FFF2-40B4-BE49-F238E27FC236}">
                  <a16:creationId xmlns:a16="http://schemas.microsoft.com/office/drawing/2014/main" id="{1AB56D5A-5E46-1E3C-D21C-FBBE31E5088A}"/>
                </a:ext>
              </a:extLst>
            </p:cNvPr>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4763;p56">
              <a:extLst>
                <a:ext uri="{FF2B5EF4-FFF2-40B4-BE49-F238E27FC236}">
                  <a16:creationId xmlns:a16="http://schemas.microsoft.com/office/drawing/2014/main" id="{B3C2DB97-7300-1698-EE43-88AB9F70C405}"/>
                </a:ext>
              </a:extLst>
            </p:cNvPr>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4764;p56">
              <a:extLst>
                <a:ext uri="{FF2B5EF4-FFF2-40B4-BE49-F238E27FC236}">
                  <a16:creationId xmlns:a16="http://schemas.microsoft.com/office/drawing/2014/main" id="{366D5998-6990-DA44-36D1-27B4C5E4F602}"/>
                </a:ext>
              </a:extLst>
            </p:cNvPr>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4765;p56">
              <a:extLst>
                <a:ext uri="{FF2B5EF4-FFF2-40B4-BE49-F238E27FC236}">
                  <a16:creationId xmlns:a16="http://schemas.microsoft.com/office/drawing/2014/main" id="{A055E09B-C09E-D8FC-0D02-A8055BE0D4A6}"/>
                </a:ext>
              </a:extLst>
            </p:cNvPr>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4766;p56">
              <a:extLst>
                <a:ext uri="{FF2B5EF4-FFF2-40B4-BE49-F238E27FC236}">
                  <a16:creationId xmlns:a16="http://schemas.microsoft.com/office/drawing/2014/main" id="{16CB40E6-9FFC-0C7E-C2EF-5C0AAFB19A96}"/>
                </a:ext>
              </a:extLst>
            </p:cNvPr>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4767;p56">
              <a:extLst>
                <a:ext uri="{FF2B5EF4-FFF2-40B4-BE49-F238E27FC236}">
                  <a16:creationId xmlns:a16="http://schemas.microsoft.com/office/drawing/2014/main" id="{E5C6A5C2-F81A-CAC5-1500-DBB14FB120AC}"/>
                </a:ext>
              </a:extLst>
            </p:cNvPr>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4768;p56">
              <a:extLst>
                <a:ext uri="{FF2B5EF4-FFF2-40B4-BE49-F238E27FC236}">
                  <a16:creationId xmlns:a16="http://schemas.microsoft.com/office/drawing/2014/main" id="{0AD56339-5238-C4FB-146E-B9E6AAC4D114}"/>
                </a:ext>
              </a:extLst>
            </p:cNvPr>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4769;p56">
              <a:extLst>
                <a:ext uri="{FF2B5EF4-FFF2-40B4-BE49-F238E27FC236}">
                  <a16:creationId xmlns:a16="http://schemas.microsoft.com/office/drawing/2014/main" id="{00B54361-AABF-F718-8DB2-C3EDF8398887}"/>
                </a:ext>
              </a:extLst>
            </p:cNvPr>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4770;p56">
              <a:extLst>
                <a:ext uri="{FF2B5EF4-FFF2-40B4-BE49-F238E27FC236}">
                  <a16:creationId xmlns:a16="http://schemas.microsoft.com/office/drawing/2014/main" id="{864A90D6-8C75-91C9-22BB-2B599E48BC00}"/>
                </a:ext>
              </a:extLst>
            </p:cNvPr>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4771;p56">
              <a:extLst>
                <a:ext uri="{FF2B5EF4-FFF2-40B4-BE49-F238E27FC236}">
                  <a16:creationId xmlns:a16="http://schemas.microsoft.com/office/drawing/2014/main" id="{6C9C9324-D656-DCF6-25CC-4BB5966828A8}"/>
                </a:ext>
              </a:extLst>
            </p:cNvPr>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4772;p56">
              <a:extLst>
                <a:ext uri="{FF2B5EF4-FFF2-40B4-BE49-F238E27FC236}">
                  <a16:creationId xmlns:a16="http://schemas.microsoft.com/office/drawing/2014/main" id="{216B9677-F1E3-4221-6AA0-AF1295D57086}"/>
                </a:ext>
              </a:extLst>
            </p:cNvPr>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4773;p56">
              <a:extLst>
                <a:ext uri="{FF2B5EF4-FFF2-40B4-BE49-F238E27FC236}">
                  <a16:creationId xmlns:a16="http://schemas.microsoft.com/office/drawing/2014/main" id="{6756272B-C558-E434-0378-456DF12192F7}"/>
                </a:ext>
              </a:extLst>
            </p:cNvPr>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4774;p56">
              <a:extLst>
                <a:ext uri="{FF2B5EF4-FFF2-40B4-BE49-F238E27FC236}">
                  <a16:creationId xmlns:a16="http://schemas.microsoft.com/office/drawing/2014/main" id="{923365E2-1992-C4C3-F8B8-000705485979}"/>
                </a:ext>
              </a:extLst>
            </p:cNvPr>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4775;p56">
              <a:extLst>
                <a:ext uri="{FF2B5EF4-FFF2-40B4-BE49-F238E27FC236}">
                  <a16:creationId xmlns:a16="http://schemas.microsoft.com/office/drawing/2014/main" id="{FB66596F-54A5-3327-F613-062F7FD20219}"/>
                </a:ext>
              </a:extLst>
            </p:cNvPr>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4776;p56">
              <a:extLst>
                <a:ext uri="{FF2B5EF4-FFF2-40B4-BE49-F238E27FC236}">
                  <a16:creationId xmlns:a16="http://schemas.microsoft.com/office/drawing/2014/main" id="{A63BEFD9-FD71-A60E-C93D-4936DA39049C}"/>
                </a:ext>
              </a:extLst>
            </p:cNvPr>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4777;p56">
              <a:extLst>
                <a:ext uri="{FF2B5EF4-FFF2-40B4-BE49-F238E27FC236}">
                  <a16:creationId xmlns:a16="http://schemas.microsoft.com/office/drawing/2014/main" id="{C60081F2-5738-C3BE-94BD-CB979124E752}"/>
                </a:ext>
              </a:extLst>
            </p:cNvPr>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4778;p56">
              <a:extLst>
                <a:ext uri="{FF2B5EF4-FFF2-40B4-BE49-F238E27FC236}">
                  <a16:creationId xmlns:a16="http://schemas.microsoft.com/office/drawing/2014/main" id="{1E932EFA-2DF4-9008-FD36-F7FE5550B49D}"/>
                </a:ext>
              </a:extLst>
            </p:cNvPr>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4779;p56">
              <a:extLst>
                <a:ext uri="{FF2B5EF4-FFF2-40B4-BE49-F238E27FC236}">
                  <a16:creationId xmlns:a16="http://schemas.microsoft.com/office/drawing/2014/main" id="{92C06FAF-DC2E-9D9D-F6B7-9D19AE3767B0}"/>
                </a:ext>
              </a:extLst>
            </p:cNvPr>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4780;p56">
              <a:extLst>
                <a:ext uri="{FF2B5EF4-FFF2-40B4-BE49-F238E27FC236}">
                  <a16:creationId xmlns:a16="http://schemas.microsoft.com/office/drawing/2014/main" id="{D42AAD91-3F5E-794F-5E4E-D28D70883173}"/>
                </a:ext>
              </a:extLst>
            </p:cNvPr>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4781;p56">
              <a:extLst>
                <a:ext uri="{FF2B5EF4-FFF2-40B4-BE49-F238E27FC236}">
                  <a16:creationId xmlns:a16="http://schemas.microsoft.com/office/drawing/2014/main" id="{47E0FE4A-BB0B-DC5F-B4C3-D4C882679628}"/>
                </a:ext>
              </a:extLst>
            </p:cNvPr>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4782;p56">
              <a:extLst>
                <a:ext uri="{FF2B5EF4-FFF2-40B4-BE49-F238E27FC236}">
                  <a16:creationId xmlns:a16="http://schemas.microsoft.com/office/drawing/2014/main" id="{99E8A160-99A6-472E-458D-DBC7D4547377}"/>
                </a:ext>
              </a:extLst>
            </p:cNvPr>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4783;p56">
              <a:extLst>
                <a:ext uri="{FF2B5EF4-FFF2-40B4-BE49-F238E27FC236}">
                  <a16:creationId xmlns:a16="http://schemas.microsoft.com/office/drawing/2014/main" id="{E4207A62-E99B-4BE4-B580-F17A05E3FA55}"/>
                </a:ext>
              </a:extLst>
            </p:cNvPr>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4784;p56">
              <a:extLst>
                <a:ext uri="{FF2B5EF4-FFF2-40B4-BE49-F238E27FC236}">
                  <a16:creationId xmlns:a16="http://schemas.microsoft.com/office/drawing/2014/main" id="{076DBBD5-C083-5895-C5EC-1EDF15390A36}"/>
                </a:ext>
              </a:extLst>
            </p:cNvPr>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4785;p56">
              <a:extLst>
                <a:ext uri="{FF2B5EF4-FFF2-40B4-BE49-F238E27FC236}">
                  <a16:creationId xmlns:a16="http://schemas.microsoft.com/office/drawing/2014/main" id="{4BAFB598-C5F5-A65A-57EB-C7525B44859A}"/>
                </a:ext>
              </a:extLst>
            </p:cNvPr>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4786;p56">
              <a:extLst>
                <a:ext uri="{FF2B5EF4-FFF2-40B4-BE49-F238E27FC236}">
                  <a16:creationId xmlns:a16="http://schemas.microsoft.com/office/drawing/2014/main" id="{4777A524-47D9-BB3B-8FCD-543396DD289A}"/>
                </a:ext>
              </a:extLst>
            </p:cNvPr>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4787;p56">
              <a:extLst>
                <a:ext uri="{FF2B5EF4-FFF2-40B4-BE49-F238E27FC236}">
                  <a16:creationId xmlns:a16="http://schemas.microsoft.com/office/drawing/2014/main" id="{C575241F-F833-4007-2324-624D3B874DC4}"/>
                </a:ext>
              </a:extLst>
            </p:cNvPr>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4788;p56">
              <a:extLst>
                <a:ext uri="{FF2B5EF4-FFF2-40B4-BE49-F238E27FC236}">
                  <a16:creationId xmlns:a16="http://schemas.microsoft.com/office/drawing/2014/main" id="{AFC81100-FCF3-8167-0B0D-A174EC418BEE}"/>
                </a:ext>
              </a:extLst>
            </p:cNvPr>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4789;p56">
              <a:extLst>
                <a:ext uri="{FF2B5EF4-FFF2-40B4-BE49-F238E27FC236}">
                  <a16:creationId xmlns:a16="http://schemas.microsoft.com/office/drawing/2014/main" id="{7167E815-04A9-A9C7-CF95-C45DCF210F4F}"/>
                </a:ext>
              </a:extLst>
            </p:cNvPr>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4790;p56">
              <a:extLst>
                <a:ext uri="{FF2B5EF4-FFF2-40B4-BE49-F238E27FC236}">
                  <a16:creationId xmlns:a16="http://schemas.microsoft.com/office/drawing/2014/main" id="{96866480-75D0-34FC-AF53-E25B311FFD4C}"/>
                </a:ext>
              </a:extLst>
            </p:cNvPr>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4791;p56">
              <a:extLst>
                <a:ext uri="{FF2B5EF4-FFF2-40B4-BE49-F238E27FC236}">
                  <a16:creationId xmlns:a16="http://schemas.microsoft.com/office/drawing/2014/main" id="{E1947C07-440E-8F33-C271-088D22BB37B7}"/>
                </a:ext>
              </a:extLst>
            </p:cNvPr>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4792;p56">
              <a:extLst>
                <a:ext uri="{FF2B5EF4-FFF2-40B4-BE49-F238E27FC236}">
                  <a16:creationId xmlns:a16="http://schemas.microsoft.com/office/drawing/2014/main" id="{AA96331F-8341-8C32-556D-218F14E735F0}"/>
                </a:ext>
              </a:extLst>
            </p:cNvPr>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4793;p56">
              <a:extLst>
                <a:ext uri="{FF2B5EF4-FFF2-40B4-BE49-F238E27FC236}">
                  <a16:creationId xmlns:a16="http://schemas.microsoft.com/office/drawing/2014/main" id="{41AB1AD1-48A7-9843-4C5A-4F49B54831D6}"/>
                </a:ext>
              </a:extLst>
            </p:cNvPr>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4794;p56">
              <a:extLst>
                <a:ext uri="{FF2B5EF4-FFF2-40B4-BE49-F238E27FC236}">
                  <a16:creationId xmlns:a16="http://schemas.microsoft.com/office/drawing/2014/main" id="{1470D6BD-1773-C5A4-7C66-615D470B56D2}"/>
                </a:ext>
              </a:extLst>
            </p:cNvPr>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4795;p56">
              <a:extLst>
                <a:ext uri="{FF2B5EF4-FFF2-40B4-BE49-F238E27FC236}">
                  <a16:creationId xmlns:a16="http://schemas.microsoft.com/office/drawing/2014/main" id="{A810314A-3859-CEC0-85D9-B04671CF45E1}"/>
                </a:ext>
              </a:extLst>
            </p:cNvPr>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4796;p56">
              <a:extLst>
                <a:ext uri="{FF2B5EF4-FFF2-40B4-BE49-F238E27FC236}">
                  <a16:creationId xmlns:a16="http://schemas.microsoft.com/office/drawing/2014/main" id="{BEE65592-3153-78CE-8523-7E2B4D731A24}"/>
                </a:ext>
              </a:extLst>
            </p:cNvPr>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4797;p56">
              <a:extLst>
                <a:ext uri="{FF2B5EF4-FFF2-40B4-BE49-F238E27FC236}">
                  <a16:creationId xmlns:a16="http://schemas.microsoft.com/office/drawing/2014/main" id="{D4268A25-68DB-7025-C9A6-286C9859432F}"/>
                </a:ext>
              </a:extLst>
            </p:cNvPr>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4798;p56">
              <a:extLst>
                <a:ext uri="{FF2B5EF4-FFF2-40B4-BE49-F238E27FC236}">
                  <a16:creationId xmlns:a16="http://schemas.microsoft.com/office/drawing/2014/main" id="{A30FA28B-3122-F6C0-458E-CCAC5D0B6DC1}"/>
                </a:ext>
              </a:extLst>
            </p:cNvPr>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4799;p56">
              <a:extLst>
                <a:ext uri="{FF2B5EF4-FFF2-40B4-BE49-F238E27FC236}">
                  <a16:creationId xmlns:a16="http://schemas.microsoft.com/office/drawing/2014/main" id="{363E3CD9-4800-F63F-8C26-E4C1DE256839}"/>
                </a:ext>
              </a:extLst>
            </p:cNvPr>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4800;p56">
              <a:extLst>
                <a:ext uri="{FF2B5EF4-FFF2-40B4-BE49-F238E27FC236}">
                  <a16:creationId xmlns:a16="http://schemas.microsoft.com/office/drawing/2014/main" id="{D3875806-43A3-6CE1-F199-273AAC9804CD}"/>
                </a:ext>
              </a:extLst>
            </p:cNvPr>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4801;p56">
              <a:extLst>
                <a:ext uri="{FF2B5EF4-FFF2-40B4-BE49-F238E27FC236}">
                  <a16:creationId xmlns:a16="http://schemas.microsoft.com/office/drawing/2014/main" id="{761497F2-EC87-3F18-D465-AAEA1CF7BA30}"/>
                </a:ext>
              </a:extLst>
            </p:cNvPr>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4802;p56">
              <a:extLst>
                <a:ext uri="{FF2B5EF4-FFF2-40B4-BE49-F238E27FC236}">
                  <a16:creationId xmlns:a16="http://schemas.microsoft.com/office/drawing/2014/main" id="{46223330-F72D-5E70-108E-8B17A4C1BE77}"/>
                </a:ext>
              </a:extLst>
            </p:cNvPr>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4803;p56">
              <a:extLst>
                <a:ext uri="{FF2B5EF4-FFF2-40B4-BE49-F238E27FC236}">
                  <a16:creationId xmlns:a16="http://schemas.microsoft.com/office/drawing/2014/main" id="{4CAD84DE-07E9-759A-B2F5-A050AA326C37}"/>
                </a:ext>
              </a:extLst>
            </p:cNvPr>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4804;p56">
              <a:extLst>
                <a:ext uri="{FF2B5EF4-FFF2-40B4-BE49-F238E27FC236}">
                  <a16:creationId xmlns:a16="http://schemas.microsoft.com/office/drawing/2014/main" id="{8CB27D07-70B5-A151-016C-1366DB25F944}"/>
                </a:ext>
              </a:extLst>
            </p:cNvPr>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4805;p56">
              <a:extLst>
                <a:ext uri="{FF2B5EF4-FFF2-40B4-BE49-F238E27FC236}">
                  <a16:creationId xmlns:a16="http://schemas.microsoft.com/office/drawing/2014/main" id="{F5E1CA39-25A0-228E-3FFB-E3440CF530DA}"/>
                </a:ext>
              </a:extLst>
            </p:cNvPr>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4806;p56">
              <a:extLst>
                <a:ext uri="{FF2B5EF4-FFF2-40B4-BE49-F238E27FC236}">
                  <a16:creationId xmlns:a16="http://schemas.microsoft.com/office/drawing/2014/main" id="{E53A5A78-3D4E-5967-9512-D008A9D496EC}"/>
                </a:ext>
              </a:extLst>
            </p:cNvPr>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4807;p56">
              <a:extLst>
                <a:ext uri="{FF2B5EF4-FFF2-40B4-BE49-F238E27FC236}">
                  <a16:creationId xmlns:a16="http://schemas.microsoft.com/office/drawing/2014/main" id="{75DE1937-A56C-005E-B825-88EE4E3549BE}"/>
                </a:ext>
              </a:extLst>
            </p:cNvPr>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4808;p56">
              <a:extLst>
                <a:ext uri="{FF2B5EF4-FFF2-40B4-BE49-F238E27FC236}">
                  <a16:creationId xmlns:a16="http://schemas.microsoft.com/office/drawing/2014/main" id="{A36F1CC6-2E71-8919-5E0F-84D607D65A99}"/>
                </a:ext>
              </a:extLst>
            </p:cNvPr>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4809;p56">
              <a:extLst>
                <a:ext uri="{FF2B5EF4-FFF2-40B4-BE49-F238E27FC236}">
                  <a16:creationId xmlns:a16="http://schemas.microsoft.com/office/drawing/2014/main" id="{D45D16C4-8C7A-BC5D-9857-7218F9308631}"/>
                </a:ext>
              </a:extLst>
            </p:cNvPr>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4810;p56">
              <a:extLst>
                <a:ext uri="{FF2B5EF4-FFF2-40B4-BE49-F238E27FC236}">
                  <a16:creationId xmlns:a16="http://schemas.microsoft.com/office/drawing/2014/main" id="{F6396B04-DD94-E8AD-49B5-1B4FBE6DEFA3}"/>
                </a:ext>
              </a:extLst>
            </p:cNvPr>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4811;p56">
              <a:extLst>
                <a:ext uri="{FF2B5EF4-FFF2-40B4-BE49-F238E27FC236}">
                  <a16:creationId xmlns:a16="http://schemas.microsoft.com/office/drawing/2014/main" id="{DC14FDFC-EB79-823A-B390-BC800A817DA5}"/>
                </a:ext>
              </a:extLst>
            </p:cNvPr>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4812;p56">
              <a:extLst>
                <a:ext uri="{FF2B5EF4-FFF2-40B4-BE49-F238E27FC236}">
                  <a16:creationId xmlns:a16="http://schemas.microsoft.com/office/drawing/2014/main" id="{C888222E-FE7E-2B91-4372-0507FBC06C01}"/>
                </a:ext>
              </a:extLst>
            </p:cNvPr>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4813;p56">
              <a:extLst>
                <a:ext uri="{FF2B5EF4-FFF2-40B4-BE49-F238E27FC236}">
                  <a16:creationId xmlns:a16="http://schemas.microsoft.com/office/drawing/2014/main" id="{0732E03A-34EE-191B-FD28-31AB6806F067}"/>
                </a:ext>
              </a:extLst>
            </p:cNvPr>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4814;p56">
              <a:extLst>
                <a:ext uri="{FF2B5EF4-FFF2-40B4-BE49-F238E27FC236}">
                  <a16:creationId xmlns:a16="http://schemas.microsoft.com/office/drawing/2014/main" id="{30D26E46-5B49-5074-380A-0A3F78542A12}"/>
                </a:ext>
              </a:extLst>
            </p:cNvPr>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4815;p56">
              <a:extLst>
                <a:ext uri="{FF2B5EF4-FFF2-40B4-BE49-F238E27FC236}">
                  <a16:creationId xmlns:a16="http://schemas.microsoft.com/office/drawing/2014/main" id="{076825AF-C38B-E69B-79D7-CC9DD4B68DBF}"/>
                </a:ext>
              </a:extLst>
            </p:cNvPr>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4816;p56">
              <a:extLst>
                <a:ext uri="{FF2B5EF4-FFF2-40B4-BE49-F238E27FC236}">
                  <a16:creationId xmlns:a16="http://schemas.microsoft.com/office/drawing/2014/main" id="{3C6825DF-4F5E-0CB6-5EBC-DF5938FDBFEA}"/>
                </a:ext>
              </a:extLst>
            </p:cNvPr>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4817;p56">
              <a:extLst>
                <a:ext uri="{FF2B5EF4-FFF2-40B4-BE49-F238E27FC236}">
                  <a16:creationId xmlns:a16="http://schemas.microsoft.com/office/drawing/2014/main" id="{23D34F62-DBB5-CEE4-3EC3-52E446E2693E}"/>
                </a:ext>
              </a:extLst>
            </p:cNvPr>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4818;p56">
              <a:extLst>
                <a:ext uri="{FF2B5EF4-FFF2-40B4-BE49-F238E27FC236}">
                  <a16:creationId xmlns:a16="http://schemas.microsoft.com/office/drawing/2014/main" id="{25C46BE5-94D9-ED2A-2D4E-4E9FD63D6932}"/>
                </a:ext>
              </a:extLst>
            </p:cNvPr>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4819;p56">
              <a:extLst>
                <a:ext uri="{FF2B5EF4-FFF2-40B4-BE49-F238E27FC236}">
                  <a16:creationId xmlns:a16="http://schemas.microsoft.com/office/drawing/2014/main" id="{FE712068-86D8-9E8E-1C07-042574BC40F5}"/>
                </a:ext>
              </a:extLst>
            </p:cNvPr>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4820;p56">
              <a:extLst>
                <a:ext uri="{FF2B5EF4-FFF2-40B4-BE49-F238E27FC236}">
                  <a16:creationId xmlns:a16="http://schemas.microsoft.com/office/drawing/2014/main" id="{CB117927-4AF5-3068-610B-723D45AA463E}"/>
                </a:ext>
              </a:extLst>
            </p:cNvPr>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4821;p56">
              <a:extLst>
                <a:ext uri="{FF2B5EF4-FFF2-40B4-BE49-F238E27FC236}">
                  <a16:creationId xmlns:a16="http://schemas.microsoft.com/office/drawing/2014/main" id="{7C64A871-C76D-0D7D-1750-66A50C96DC75}"/>
                </a:ext>
              </a:extLst>
            </p:cNvPr>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4822;p56">
              <a:extLst>
                <a:ext uri="{FF2B5EF4-FFF2-40B4-BE49-F238E27FC236}">
                  <a16:creationId xmlns:a16="http://schemas.microsoft.com/office/drawing/2014/main" id="{F8079EEB-F46A-4E6C-6AFD-51FA61524B99}"/>
                </a:ext>
              </a:extLst>
            </p:cNvPr>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4823;p56">
              <a:extLst>
                <a:ext uri="{FF2B5EF4-FFF2-40B4-BE49-F238E27FC236}">
                  <a16:creationId xmlns:a16="http://schemas.microsoft.com/office/drawing/2014/main" id="{D5901363-1E66-53C9-435B-E5BC2658A937}"/>
                </a:ext>
              </a:extLst>
            </p:cNvPr>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4824;p56">
              <a:extLst>
                <a:ext uri="{FF2B5EF4-FFF2-40B4-BE49-F238E27FC236}">
                  <a16:creationId xmlns:a16="http://schemas.microsoft.com/office/drawing/2014/main" id="{0AB81342-C231-1446-6BE0-12B76225FAC4}"/>
                </a:ext>
              </a:extLst>
            </p:cNvPr>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4825;p56">
              <a:extLst>
                <a:ext uri="{FF2B5EF4-FFF2-40B4-BE49-F238E27FC236}">
                  <a16:creationId xmlns:a16="http://schemas.microsoft.com/office/drawing/2014/main" id="{EE2CF46B-F8C3-115D-C5C7-FC9F591DF083}"/>
                </a:ext>
              </a:extLst>
            </p:cNvPr>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4826;p56">
              <a:extLst>
                <a:ext uri="{FF2B5EF4-FFF2-40B4-BE49-F238E27FC236}">
                  <a16:creationId xmlns:a16="http://schemas.microsoft.com/office/drawing/2014/main" id="{7855FE97-06AB-59B8-2804-734E5BCCE388}"/>
                </a:ext>
              </a:extLst>
            </p:cNvPr>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4827;p56">
              <a:extLst>
                <a:ext uri="{FF2B5EF4-FFF2-40B4-BE49-F238E27FC236}">
                  <a16:creationId xmlns:a16="http://schemas.microsoft.com/office/drawing/2014/main" id="{D792306C-B8BB-F760-96F6-1E306343FC74}"/>
                </a:ext>
              </a:extLst>
            </p:cNvPr>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4828;p56">
              <a:extLst>
                <a:ext uri="{FF2B5EF4-FFF2-40B4-BE49-F238E27FC236}">
                  <a16:creationId xmlns:a16="http://schemas.microsoft.com/office/drawing/2014/main" id="{BE60FE4A-2ED2-5143-40AC-214948A4D908}"/>
                </a:ext>
              </a:extLst>
            </p:cNvPr>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4829;p56">
              <a:extLst>
                <a:ext uri="{FF2B5EF4-FFF2-40B4-BE49-F238E27FC236}">
                  <a16:creationId xmlns:a16="http://schemas.microsoft.com/office/drawing/2014/main" id="{15E74B2B-7064-49B2-ACF7-B2923082AC71}"/>
                </a:ext>
              </a:extLst>
            </p:cNvPr>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4830;p56">
              <a:extLst>
                <a:ext uri="{FF2B5EF4-FFF2-40B4-BE49-F238E27FC236}">
                  <a16:creationId xmlns:a16="http://schemas.microsoft.com/office/drawing/2014/main" id="{5489F5D0-E2FE-424C-C597-F79044662291}"/>
                </a:ext>
              </a:extLst>
            </p:cNvPr>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4831;p56">
              <a:extLst>
                <a:ext uri="{FF2B5EF4-FFF2-40B4-BE49-F238E27FC236}">
                  <a16:creationId xmlns:a16="http://schemas.microsoft.com/office/drawing/2014/main" id="{2A04EB87-DB50-F65E-9CE3-207538D4F51D}"/>
                </a:ext>
              </a:extLst>
            </p:cNvPr>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4832;p56">
              <a:extLst>
                <a:ext uri="{FF2B5EF4-FFF2-40B4-BE49-F238E27FC236}">
                  <a16:creationId xmlns:a16="http://schemas.microsoft.com/office/drawing/2014/main" id="{8B3A7A71-DA2A-C23D-BF9F-801AC02D4468}"/>
                </a:ext>
              </a:extLst>
            </p:cNvPr>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4833;p56">
              <a:extLst>
                <a:ext uri="{FF2B5EF4-FFF2-40B4-BE49-F238E27FC236}">
                  <a16:creationId xmlns:a16="http://schemas.microsoft.com/office/drawing/2014/main" id="{B2527934-C1F1-E23A-4395-F3CA145DC04D}"/>
                </a:ext>
              </a:extLst>
            </p:cNvPr>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4834;p56">
              <a:extLst>
                <a:ext uri="{FF2B5EF4-FFF2-40B4-BE49-F238E27FC236}">
                  <a16:creationId xmlns:a16="http://schemas.microsoft.com/office/drawing/2014/main" id="{1A0731ED-F484-B318-2AEC-93524D7B07D4}"/>
                </a:ext>
              </a:extLst>
            </p:cNvPr>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4835;p56">
              <a:extLst>
                <a:ext uri="{FF2B5EF4-FFF2-40B4-BE49-F238E27FC236}">
                  <a16:creationId xmlns:a16="http://schemas.microsoft.com/office/drawing/2014/main" id="{3E335830-F105-0C5C-26CB-B1BC680DB6AE}"/>
                </a:ext>
              </a:extLst>
            </p:cNvPr>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4836;p56">
              <a:extLst>
                <a:ext uri="{FF2B5EF4-FFF2-40B4-BE49-F238E27FC236}">
                  <a16:creationId xmlns:a16="http://schemas.microsoft.com/office/drawing/2014/main" id="{EEEEB43B-4C24-FEDF-1BEE-296147B07E83}"/>
                </a:ext>
              </a:extLst>
            </p:cNvPr>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4837;p56">
              <a:extLst>
                <a:ext uri="{FF2B5EF4-FFF2-40B4-BE49-F238E27FC236}">
                  <a16:creationId xmlns:a16="http://schemas.microsoft.com/office/drawing/2014/main" id="{82DA4F59-4284-4CE9-491F-68F8AEDB3830}"/>
                </a:ext>
              </a:extLst>
            </p:cNvPr>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4838;p56">
              <a:extLst>
                <a:ext uri="{FF2B5EF4-FFF2-40B4-BE49-F238E27FC236}">
                  <a16:creationId xmlns:a16="http://schemas.microsoft.com/office/drawing/2014/main" id="{1695F360-5738-137A-B46B-FA63C418444E}"/>
                </a:ext>
              </a:extLst>
            </p:cNvPr>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4839;p56">
              <a:extLst>
                <a:ext uri="{FF2B5EF4-FFF2-40B4-BE49-F238E27FC236}">
                  <a16:creationId xmlns:a16="http://schemas.microsoft.com/office/drawing/2014/main" id="{D6593EAC-BFBB-E0A6-7B6E-E261805A51B8}"/>
                </a:ext>
              </a:extLst>
            </p:cNvPr>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4840;p56">
              <a:extLst>
                <a:ext uri="{FF2B5EF4-FFF2-40B4-BE49-F238E27FC236}">
                  <a16:creationId xmlns:a16="http://schemas.microsoft.com/office/drawing/2014/main" id="{77671B80-FCA4-9987-3436-F49764F7FD96}"/>
                </a:ext>
              </a:extLst>
            </p:cNvPr>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4841;p56">
              <a:extLst>
                <a:ext uri="{FF2B5EF4-FFF2-40B4-BE49-F238E27FC236}">
                  <a16:creationId xmlns:a16="http://schemas.microsoft.com/office/drawing/2014/main" id="{2D8E9BE1-FA25-ACD9-C9D3-D5D92C38FDE2}"/>
                </a:ext>
              </a:extLst>
            </p:cNvPr>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4842;p56">
              <a:extLst>
                <a:ext uri="{FF2B5EF4-FFF2-40B4-BE49-F238E27FC236}">
                  <a16:creationId xmlns:a16="http://schemas.microsoft.com/office/drawing/2014/main" id="{1A6CEF6C-D202-9ABC-62DD-445FFC834C5D}"/>
                </a:ext>
              </a:extLst>
            </p:cNvPr>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4843;p56">
              <a:extLst>
                <a:ext uri="{FF2B5EF4-FFF2-40B4-BE49-F238E27FC236}">
                  <a16:creationId xmlns:a16="http://schemas.microsoft.com/office/drawing/2014/main" id="{4403EBDA-613A-D72F-2607-DD29A7B1E4D3}"/>
                </a:ext>
              </a:extLst>
            </p:cNvPr>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4844;p56">
              <a:extLst>
                <a:ext uri="{FF2B5EF4-FFF2-40B4-BE49-F238E27FC236}">
                  <a16:creationId xmlns:a16="http://schemas.microsoft.com/office/drawing/2014/main" id="{F5D3F04E-26B2-5A2B-F088-50D5322D68EE}"/>
                </a:ext>
              </a:extLst>
            </p:cNvPr>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4845;p56">
              <a:extLst>
                <a:ext uri="{FF2B5EF4-FFF2-40B4-BE49-F238E27FC236}">
                  <a16:creationId xmlns:a16="http://schemas.microsoft.com/office/drawing/2014/main" id="{406176FE-B740-4E98-7B13-2AC13EAF15BD}"/>
                </a:ext>
              </a:extLst>
            </p:cNvPr>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4846;p56">
              <a:extLst>
                <a:ext uri="{FF2B5EF4-FFF2-40B4-BE49-F238E27FC236}">
                  <a16:creationId xmlns:a16="http://schemas.microsoft.com/office/drawing/2014/main" id="{3354B62A-30AC-3C18-71D1-A5187854F484}"/>
                </a:ext>
              </a:extLst>
            </p:cNvPr>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4847;p56">
              <a:extLst>
                <a:ext uri="{FF2B5EF4-FFF2-40B4-BE49-F238E27FC236}">
                  <a16:creationId xmlns:a16="http://schemas.microsoft.com/office/drawing/2014/main" id="{DC6FE510-4E03-B318-DB02-D9249247C011}"/>
                </a:ext>
              </a:extLst>
            </p:cNvPr>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4848;p56">
              <a:extLst>
                <a:ext uri="{FF2B5EF4-FFF2-40B4-BE49-F238E27FC236}">
                  <a16:creationId xmlns:a16="http://schemas.microsoft.com/office/drawing/2014/main" id="{4A912385-8413-BAF3-C566-E4AFC5F781B7}"/>
                </a:ext>
              </a:extLst>
            </p:cNvPr>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4849;p56">
              <a:extLst>
                <a:ext uri="{FF2B5EF4-FFF2-40B4-BE49-F238E27FC236}">
                  <a16:creationId xmlns:a16="http://schemas.microsoft.com/office/drawing/2014/main" id="{F01DC6A3-F42B-8B2F-C062-380A64A93B2C}"/>
                </a:ext>
              </a:extLst>
            </p:cNvPr>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4850;p56">
              <a:extLst>
                <a:ext uri="{FF2B5EF4-FFF2-40B4-BE49-F238E27FC236}">
                  <a16:creationId xmlns:a16="http://schemas.microsoft.com/office/drawing/2014/main" id="{29E69337-4EC9-C9FB-8005-5E56D2ADA32E}"/>
                </a:ext>
              </a:extLst>
            </p:cNvPr>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4851;p56">
              <a:extLst>
                <a:ext uri="{FF2B5EF4-FFF2-40B4-BE49-F238E27FC236}">
                  <a16:creationId xmlns:a16="http://schemas.microsoft.com/office/drawing/2014/main" id="{34241D07-1A6B-AB76-FBD7-24AA7FA0F2E2}"/>
                </a:ext>
              </a:extLst>
            </p:cNvPr>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4852;p56">
              <a:extLst>
                <a:ext uri="{FF2B5EF4-FFF2-40B4-BE49-F238E27FC236}">
                  <a16:creationId xmlns:a16="http://schemas.microsoft.com/office/drawing/2014/main" id="{2FD71FF4-584C-3CDE-4AF0-3D6DABBB6C1B}"/>
                </a:ext>
              </a:extLst>
            </p:cNvPr>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4853;p56">
              <a:extLst>
                <a:ext uri="{FF2B5EF4-FFF2-40B4-BE49-F238E27FC236}">
                  <a16:creationId xmlns:a16="http://schemas.microsoft.com/office/drawing/2014/main" id="{CBC61921-6C72-9F23-707A-7FE5AE11F3DF}"/>
                </a:ext>
              </a:extLst>
            </p:cNvPr>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4854;p56">
              <a:extLst>
                <a:ext uri="{FF2B5EF4-FFF2-40B4-BE49-F238E27FC236}">
                  <a16:creationId xmlns:a16="http://schemas.microsoft.com/office/drawing/2014/main" id="{58C52DDC-D5EE-58BF-14F2-75D8AC214ADB}"/>
                </a:ext>
              </a:extLst>
            </p:cNvPr>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4855;p56">
              <a:extLst>
                <a:ext uri="{FF2B5EF4-FFF2-40B4-BE49-F238E27FC236}">
                  <a16:creationId xmlns:a16="http://schemas.microsoft.com/office/drawing/2014/main" id="{289C126C-BC4A-8928-38B8-CCA691D5FDEB}"/>
                </a:ext>
              </a:extLst>
            </p:cNvPr>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4856;p56">
              <a:extLst>
                <a:ext uri="{FF2B5EF4-FFF2-40B4-BE49-F238E27FC236}">
                  <a16:creationId xmlns:a16="http://schemas.microsoft.com/office/drawing/2014/main" id="{AB7A0F4C-C4DF-B2C3-94E3-135E66845AB9}"/>
                </a:ext>
              </a:extLst>
            </p:cNvPr>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4857;p56">
              <a:extLst>
                <a:ext uri="{FF2B5EF4-FFF2-40B4-BE49-F238E27FC236}">
                  <a16:creationId xmlns:a16="http://schemas.microsoft.com/office/drawing/2014/main" id="{C603E1A7-8250-058C-7046-C9D04B73F864}"/>
                </a:ext>
              </a:extLst>
            </p:cNvPr>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4858;p56">
              <a:extLst>
                <a:ext uri="{FF2B5EF4-FFF2-40B4-BE49-F238E27FC236}">
                  <a16:creationId xmlns:a16="http://schemas.microsoft.com/office/drawing/2014/main" id="{49FE4F31-061C-2239-FED0-6168298F1D83}"/>
                </a:ext>
              </a:extLst>
            </p:cNvPr>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4859;p56">
              <a:extLst>
                <a:ext uri="{FF2B5EF4-FFF2-40B4-BE49-F238E27FC236}">
                  <a16:creationId xmlns:a16="http://schemas.microsoft.com/office/drawing/2014/main" id="{00002784-650F-D749-C8F4-5BE9DF358889}"/>
                </a:ext>
              </a:extLst>
            </p:cNvPr>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4860;p56">
              <a:extLst>
                <a:ext uri="{FF2B5EF4-FFF2-40B4-BE49-F238E27FC236}">
                  <a16:creationId xmlns:a16="http://schemas.microsoft.com/office/drawing/2014/main" id="{BB1BE88B-22DA-8348-BE94-D6F071BD8ABB}"/>
                </a:ext>
              </a:extLst>
            </p:cNvPr>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4861;p56">
              <a:extLst>
                <a:ext uri="{FF2B5EF4-FFF2-40B4-BE49-F238E27FC236}">
                  <a16:creationId xmlns:a16="http://schemas.microsoft.com/office/drawing/2014/main" id="{3466FF18-9E7E-683C-1BC3-695B0009C984}"/>
                </a:ext>
              </a:extLst>
            </p:cNvPr>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4862;p56">
              <a:extLst>
                <a:ext uri="{FF2B5EF4-FFF2-40B4-BE49-F238E27FC236}">
                  <a16:creationId xmlns:a16="http://schemas.microsoft.com/office/drawing/2014/main" id="{5F57FA07-69C4-130D-E07F-755FB0F7AF6F}"/>
                </a:ext>
              </a:extLst>
            </p:cNvPr>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4863;p56">
              <a:extLst>
                <a:ext uri="{FF2B5EF4-FFF2-40B4-BE49-F238E27FC236}">
                  <a16:creationId xmlns:a16="http://schemas.microsoft.com/office/drawing/2014/main" id="{588BB5E0-A0DB-E7A2-844F-F6855F4110DC}"/>
                </a:ext>
              </a:extLst>
            </p:cNvPr>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4864;p56">
              <a:extLst>
                <a:ext uri="{FF2B5EF4-FFF2-40B4-BE49-F238E27FC236}">
                  <a16:creationId xmlns:a16="http://schemas.microsoft.com/office/drawing/2014/main" id="{8E3BD776-2736-A2A5-361D-CC8C4AD2E17E}"/>
                </a:ext>
              </a:extLst>
            </p:cNvPr>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4865;p56">
              <a:extLst>
                <a:ext uri="{FF2B5EF4-FFF2-40B4-BE49-F238E27FC236}">
                  <a16:creationId xmlns:a16="http://schemas.microsoft.com/office/drawing/2014/main" id="{672F0B66-BFDA-7F31-9274-CBCDD69DB659}"/>
                </a:ext>
              </a:extLst>
            </p:cNvPr>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4866;p56">
              <a:extLst>
                <a:ext uri="{FF2B5EF4-FFF2-40B4-BE49-F238E27FC236}">
                  <a16:creationId xmlns:a16="http://schemas.microsoft.com/office/drawing/2014/main" id="{0DE3B051-E8FB-8B43-4A2F-59DA1BE6A708}"/>
                </a:ext>
              </a:extLst>
            </p:cNvPr>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4867;p56">
              <a:extLst>
                <a:ext uri="{FF2B5EF4-FFF2-40B4-BE49-F238E27FC236}">
                  <a16:creationId xmlns:a16="http://schemas.microsoft.com/office/drawing/2014/main" id="{44CBFD5F-B41C-A799-1307-6C83333FDCB7}"/>
                </a:ext>
              </a:extLst>
            </p:cNvPr>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4868;p56">
              <a:extLst>
                <a:ext uri="{FF2B5EF4-FFF2-40B4-BE49-F238E27FC236}">
                  <a16:creationId xmlns:a16="http://schemas.microsoft.com/office/drawing/2014/main" id="{0598FD25-1709-E260-065B-5D6915DB5C65}"/>
                </a:ext>
              </a:extLst>
            </p:cNvPr>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4869;p56">
              <a:extLst>
                <a:ext uri="{FF2B5EF4-FFF2-40B4-BE49-F238E27FC236}">
                  <a16:creationId xmlns:a16="http://schemas.microsoft.com/office/drawing/2014/main" id="{819AA814-25AC-2D54-F70B-35920F664702}"/>
                </a:ext>
              </a:extLst>
            </p:cNvPr>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4870;p56">
              <a:extLst>
                <a:ext uri="{FF2B5EF4-FFF2-40B4-BE49-F238E27FC236}">
                  <a16:creationId xmlns:a16="http://schemas.microsoft.com/office/drawing/2014/main" id="{5349C21F-F9D8-6D6F-2550-24E74273B7CC}"/>
                </a:ext>
              </a:extLst>
            </p:cNvPr>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4871;p56">
              <a:extLst>
                <a:ext uri="{FF2B5EF4-FFF2-40B4-BE49-F238E27FC236}">
                  <a16:creationId xmlns:a16="http://schemas.microsoft.com/office/drawing/2014/main" id="{A5F6DB49-B208-E4DC-0994-8F2F27782BF7}"/>
                </a:ext>
              </a:extLst>
            </p:cNvPr>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4872;p56">
              <a:extLst>
                <a:ext uri="{FF2B5EF4-FFF2-40B4-BE49-F238E27FC236}">
                  <a16:creationId xmlns:a16="http://schemas.microsoft.com/office/drawing/2014/main" id="{A9A1AEAC-2562-C1B6-17AF-EF5A833F35FC}"/>
                </a:ext>
              </a:extLst>
            </p:cNvPr>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4873;p56">
              <a:extLst>
                <a:ext uri="{FF2B5EF4-FFF2-40B4-BE49-F238E27FC236}">
                  <a16:creationId xmlns:a16="http://schemas.microsoft.com/office/drawing/2014/main" id="{004F548D-79BA-BF7C-C301-D0E28DD4EF56}"/>
                </a:ext>
              </a:extLst>
            </p:cNvPr>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4874;p56">
              <a:extLst>
                <a:ext uri="{FF2B5EF4-FFF2-40B4-BE49-F238E27FC236}">
                  <a16:creationId xmlns:a16="http://schemas.microsoft.com/office/drawing/2014/main" id="{9542A0B6-C83E-4AF6-0F55-2C6F48F921B4}"/>
                </a:ext>
              </a:extLst>
            </p:cNvPr>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4875;p56">
              <a:extLst>
                <a:ext uri="{FF2B5EF4-FFF2-40B4-BE49-F238E27FC236}">
                  <a16:creationId xmlns:a16="http://schemas.microsoft.com/office/drawing/2014/main" id="{94E31F1E-DD03-3C10-9A3E-AEBA25B783ED}"/>
                </a:ext>
              </a:extLst>
            </p:cNvPr>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4876;p56">
              <a:extLst>
                <a:ext uri="{FF2B5EF4-FFF2-40B4-BE49-F238E27FC236}">
                  <a16:creationId xmlns:a16="http://schemas.microsoft.com/office/drawing/2014/main" id="{8CD72943-BC8F-EEFE-429B-CFCBBC6FEE1D}"/>
                </a:ext>
              </a:extLst>
            </p:cNvPr>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4877;p56">
              <a:extLst>
                <a:ext uri="{FF2B5EF4-FFF2-40B4-BE49-F238E27FC236}">
                  <a16:creationId xmlns:a16="http://schemas.microsoft.com/office/drawing/2014/main" id="{E94F3EB0-2CEE-65AE-879D-ED6F378A8E46}"/>
                </a:ext>
              </a:extLst>
            </p:cNvPr>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4878;p56">
              <a:extLst>
                <a:ext uri="{FF2B5EF4-FFF2-40B4-BE49-F238E27FC236}">
                  <a16:creationId xmlns:a16="http://schemas.microsoft.com/office/drawing/2014/main" id="{88EDD64B-2D5E-9F71-A28D-FB5AE940E5BA}"/>
                </a:ext>
              </a:extLst>
            </p:cNvPr>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4879;p56">
              <a:extLst>
                <a:ext uri="{FF2B5EF4-FFF2-40B4-BE49-F238E27FC236}">
                  <a16:creationId xmlns:a16="http://schemas.microsoft.com/office/drawing/2014/main" id="{A873B9D2-B985-D718-B61C-528372DAFC92}"/>
                </a:ext>
              </a:extLst>
            </p:cNvPr>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4880;p56">
              <a:extLst>
                <a:ext uri="{FF2B5EF4-FFF2-40B4-BE49-F238E27FC236}">
                  <a16:creationId xmlns:a16="http://schemas.microsoft.com/office/drawing/2014/main" id="{AC1065C6-7D11-E718-3515-977F7545076A}"/>
                </a:ext>
              </a:extLst>
            </p:cNvPr>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4881;p56">
              <a:extLst>
                <a:ext uri="{FF2B5EF4-FFF2-40B4-BE49-F238E27FC236}">
                  <a16:creationId xmlns:a16="http://schemas.microsoft.com/office/drawing/2014/main" id="{06160066-C3F3-B2D4-6D89-40A4CF66A2EB}"/>
                </a:ext>
              </a:extLst>
            </p:cNvPr>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4882;p56">
              <a:extLst>
                <a:ext uri="{FF2B5EF4-FFF2-40B4-BE49-F238E27FC236}">
                  <a16:creationId xmlns:a16="http://schemas.microsoft.com/office/drawing/2014/main" id="{D790C059-FAC0-BC48-022F-18415774EA9F}"/>
                </a:ext>
              </a:extLst>
            </p:cNvPr>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4883;p56">
              <a:extLst>
                <a:ext uri="{FF2B5EF4-FFF2-40B4-BE49-F238E27FC236}">
                  <a16:creationId xmlns:a16="http://schemas.microsoft.com/office/drawing/2014/main" id="{537EF235-79ED-B3AC-2DB9-8F7DA3163A19}"/>
                </a:ext>
              </a:extLst>
            </p:cNvPr>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4884;p56">
              <a:extLst>
                <a:ext uri="{FF2B5EF4-FFF2-40B4-BE49-F238E27FC236}">
                  <a16:creationId xmlns:a16="http://schemas.microsoft.com/office/drawing/2014/main" id="{46055608-8636-5E9F-92C2-6A6C0EE76891}"/>
                </a:ext>
              </a:extLst>
            </p:cNvPr>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4885;p56">
              <a:extLst>
                <a:ext uri="{FF2B5EF4-FFF2-40B4-BE49-F238E27FC236}">
                  <a16:creationId xmlns:a16="http://schemas.microsoft.com/office/drawing/2014/main" id="{5B5551E4-9792-9C70-374B-4B224785750B}"/>
                </a:ext>
              </a:extLst>
            </p:cNvPr>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4886;p56">
              <a:extLst>
                <a:ext uri="{FF2B5EF4-FFF2-40B4-BE49-F238E27FC236}">
                  <a16:creationId xmlns:a16="http://schemas.microsoft.com/office/drawing/2014/main" id="{C03A57B4-8DCA-14D5-7F62-D29BF3717486}"/>
                </a:ext>
              </a:extLst>
            </p:cNvPr>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4887;p56">
              <a:extLst>
                <a:ext uri="{FF2B5EF4-FFF2-40B4-BE49-F238E27FC236}">
                  <a16:creationId xmlns:a16="http://schemas.microsoft.com/office/drawing/2014/main" id="{CE4F8DE7-8F5C-2EE9-8201-EF1A54E253DB}"/>
                </a:ext>
              </a:extLst>
            </p:cNvPr>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4888;p56">
              <a:extLst>
                <a:ext uri="{FF2B5EF4-FFF2-40B4-BE49-F238E27FC236}">
                  <a16:creationId xmlns:a16="http://schemas.microsoft.com/office/drawing/2014/main" id="{74EE3995-E94C-869E-1972-60EFFA8F3A2E}"/>
                </a:ext>
              </a:extLst>
            </p:cNvPr>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4889;p56">
              <a:extLst>
                <a:ext uri="{FF2B5EF4-FFF2-40B4-BE49-F238E27FC236}">
                  <a16:creationId xmlns:a16="http://schemas.microsoft.com/office/drawing/2014/main" id="{DE2AC45F-69DD-913D-731D-7EBDAE0A5F0C}"/>
                </a:ext>
              </a:extLst>
            </p:cNvPr>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4890;p56">
              <a:extLst>
                <a:ext uri="{FF2B5EF4-FFF2-40B4-BE49-F238E27FC236}">
                  <a16:creationId xmlns:a16="http://schemas.microsoft.com/office/drawing/2014/main" id="{D9A6C5F7-99DC-F2E7-3DB2-83F67BF65477}"/>
                </a:ext>
              </a:extLst>
            </p:cNvPr>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4891;p56">
              <a:extLst>
                <a:ext uri="{FF2B5EF4-FFF2-40B4-BE49-F238E27FC236}">
                  <a16:creationId xmlns:a16="http://schemas.microsoft.com/office/drawing/2014/main" id="{0404C66C-D1BA-22BA-0DDA-2587C1AE9F7D}"/>
                </a:ext>
              </a:extLst>
            </p:cNvPr>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4892;p56">
              <a:extLst>
                <a:ext uri="{FF2B5EF4-FFF2-40B4-BE49-F238E27FC236}">
                  <a16:creationId xmlns:a16="http://schemas.microsoft.com/office/drawing/2014/main" id="{206717D4-1353-7044-D3A7-7A60F0F543FA}"/>
                </a:ext>
              </a:extLst>
            </p:cNvPr>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4893;p56">
              <a:extLst>
                <a:ext uri="{FF2B5EF4-FFF2-40B4-BE49-F238E27FC236}">
                  <a16:creationId xmlns:a16="http://schemas.microsoft.com/office/drawing/2014/main" id="{6495788B-4594-B682-102A-0519D04C6FBC}"/>
                </a:ext>
              </a:extLst>
            </p:cNvPr>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4894;p56">
              <a:extLst>
                <a:ext uri="{FF2B5EF4-FFF2-40B4-BE49-F238E27FC236}">
                  <a16:creationId xmlns:a16="http://schemas.microsoft.com/office/drawing/2014/main" id="{41E029D7-D0A3-DD9C-7AAA-EBA68CC56A42}"/>
                </a:ext>
              </a:extLst>
            </p:cNvPr>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4895;p56">
              <a:extLst>
                <a:ext uri="{FF2B5EF4-FFF2-40B4-BE49-F238E27FC236}">
                  <a16:creationId xmlns:a16="http://schemas.microsoft.com/office/drawing/2014/main" id="{3E5EAC6B-E12E-B7DB-AC86-3446CD836A81}"/>
                </a:ext>
              </a:extLst>
            </p:cNvPr>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4896;p56">
              <a:extLst>
                <a:ext uri="{FF2B5EF4-FFF2-40B4-BE49-F238E27FC236}">
                  <a16:creationId xmlns:a16="http://schemas.microsoft.com/office/drawing/2014/main" id="{40F0DBB6-537A-ACAE-EB34-1548FC9F5A1C}"/>
                </a:ext>
              </a:extLst>
            </p:cNvPr>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4897;p56">
              <a:extLst>
                <a:ext uri="{FF2B5EF4-FFF2-40B4-BE49-F238E27FC236}">
                  <a16:creationId xmlns:a16="http://schemas.microsoft.com/office/drawing/2014/main" id="{5A305DCE-B0E7-E3F7-878F-2A3B84A9A0F7}"/>
                </a:ext>
              </a:extLst>
            </p:cNvPr>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4898;p56">
              <a:extLst>
                <a:ext uri="{FF2B5EF4-FFF2-40B4-BE49-F238E27FC236}">
                  <a16:creationId xmlns:a16="http://schemas.microsoft.com/office/drawing/2014/main" id="{E1676D56-1097-DF1B-F43A-B6B68855C099}"/>
                </a:ext>
              </a:extLst>
            </p:cNvPr>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4899;p56">
              <a:extLst>
                <a:ext uri="{FF2B5EF4-FFF2-40B4-BE49-F238E27FC236}">
                  <a16:creationId xmlns:a16="http://schemas.microsoft.com/office/drawing/2014/main" id="{C7CDDEBD-2FAC-E2B5-CA3F-2F4982A151F3}"/>
                </a:ext>
              </a:extLst>
            </p:cNvPr>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4900;p56">
              <a:extLst>
                <a:ext uri="{FF2B5EF4-FFF2-40B4-BE49-F238E27FC236}">
                  <a16:creationId xmlns:a16="http://schemas.microsoft.com/office/drawing/2014/main" id="{DAA405D7-2EB5-6505-1ACB-44770EC0A435}"/>
                </a:ext>
              </a:extLst>
            </p:cNvPr>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4901;p56">
              <a:extLst>
                <a:ext uri="{FF2B5EF4-FFF2-40B4-BE49-F238E27FC236}">
                  <a16:creationId xmlns:a16="http://schemas.microsoft.com/office/drawing/2014/main" id="{14C0B8C1-69DE-C670-4A30-0B80A7BF7A90}"/>
                </a:ext>
              </a:extLst>
            </p:cNvPr>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4902;p56">
              <a:extLst>
                <a:ext uri="{FF2B5EF4-FFF2-40B4-BE49-F238E27FC236}">
                  <a16:creationId xmlns:a16="http://schemas.microsoft.com/office/drawing/2014/main" id="{93E1E5DA-FBF2-C814-AC40-92757811B96D}"/>
                </a:ext>
              </a:extLst>
            </p:cNvPr>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4903;p56">
              <a:extLst>
                <a:ext uri="{FF2B5EF4-FFF2-40B4-BE49-F238E27FC236}">
                  <a16:creationId xmlns:a16="http://schemas.microsoft.com/office/drawing/2014/main" id="{89BDC5A0-D302-E6E8-575E-4AD87059F494}"/>
                </a:ext>
              </a:extLst>
            </p:cNvPr>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4904;p56">
              <a:extLst>
                <a:ext uri="{FF2B5EF4-FFF2-40B4-BE49-F238E27FC236}">
                  <a16:creationId xmlns:a16="http://schemas.microsoft.com/office/drawing/2014/main" id="{4E1DB4C7-0CE8-32F0-E870-1AA7C60159A9}"/>
                </a:ext>
              </a:extLst>
            </p:cNvPr>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4905;p56">
              <a:extLst>
                <a:ext uri="{FF2B5EF4-FFF2-40B4-BE49-F238E27FC236}">
                  <a16:creationId xmlns:a16="http://schemas.microsoft.com/office/drawing/2014/main" id="{865C8F23-AE62-379B-72EE-CCED412BE931}"/>
                </a:ext>
              </a:extLst>
            </p:cNvPr>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4906;p56">
              <a:extLst>
                <a:ext uri="{FF2B5EF4-FFF2-40B4-BE49-F238E27FC236}">
                  <a16:creationId xmlns:a16="http://schemas.microsoft.com/office/drawing/2014/main" id="{BCBEC002-A75E-80BD-6B7A-95E50D1291B6}"/>
                </a:ext>
              </a:extLst>
            </p:cNvPr>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4907;p56">
              <a:extLst>
                <a:ext uri="{FF2B5EF4-FFF2-40B4-BE49-F238E27FC236}">
                  <a16:creationId xmlns:a16="http://schemas.microsoft.com/office/drawing/2014/main" id="{0572483B-FB66-91C2-875F-1413BAAE160A}"/>
                </a:ext>
              </a:extLst>
            </p:cNvPr>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4908;p56">
              <a:extLst>
                <a:ext uri="{FF2B5EF4-FFF2-40B4-BE49-F238E27FC236}">
                  <a16:creationId xmlns:a16="http://schemas.microsoft.com/office/drawing/2014/main" id="{4614DB04-D286-ACE2-1CA8-2FBCB5F96021}"/>
                </a:ext>
              </a:extLst>
            </p:cNvPr>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4909;p56">
              <a:extLst>
                <a:ext uri="{FF2B5EF4-FFF2-40B4-BE49-F238E27FC236}">
                  <a16:creationId xmlns:a16="http://schemas.microsoft.com/office/drawing/2014/main" id="{C36C48AD-8D62-59A7-5DFE-5410FE999D5D}"/>
                </a:ext>
              </a:extLst>
            </p:cNvPr>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4910;p56">
              <a:extLst>
                <a:ext uri="{FF2B5EF4-FFF2-40B4-BE49-F238E27FC236}">
                  <a16:creationId xmlns:a16="http://schemas.microsoft.com/office/drawing/2014/main" id="{B02F3787-46BD-8158-1B00-00BE5A7408E9}"/>
                </a:ext>
              </a:extLst>
            </p:cNvPr>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4911;p56">
              <a:extLst>
                <a:ext uri="{FF2B5EF4-FFF2-40B4-BE49-F238E27FC236}">
                  <a16:creationId xmlns:a16="http://schemas.microsoft.com/office/drawing/2014/main" id="{CA25FC2C-1278-5708-5BFB-5334AADC9EF7}"/>
                </a:ext>
              </a:extLst>
            </p:cNvPr>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4912;p56">
              <a:extLst>
                <a:ext uri="{FF2B5EF4-FFF2-40B4-BE49-F238E27FC236}">
                  <a16:creationId xmlns:a16="http://schemas.microsoft.com/office/drawing/2014/main" id="{31A6915E-6405-2C96-AD1B-EA677D1173DB}"/>
                </a:ext>
              </a:extLst>
            </p:cNvPr>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4913;p56">
              <a:extLst>
                <a:ext uri="{FF2B5EF4-FFF2-40B4-BE49-F238E27FC236}">
                  <a16:creationId xmlns:a16="http://schemas.microsoft.com/office/drawing/2014/main" id="{A241343B-6052-87C1-F7B2-1B729F37DD94}"/>
                </a:ext>
              </a:extLst>
            </p:cNvPr>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4914;p56">
              <a:extLst>
                <a:ext uri="{FF2B5EF4-FFF2-40B4-BE49-F238E27FC236}">
                  <a16:creationId xmlns:a16="http://schemas.microsoft.com/office/drawing/2014/main" id="{EECAEB16-A826-1C56-CA82-CA607B4CA3CB}"/>
                </a:ext>
              </a:extLst>
            </p:cNvPr>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4915;p56">
              <a:extLst>
                <a:ext uri="{FF2B5EF4-FFF2-40B4-BE49-F238E27FC236}">
                  <a16:creationId xmlns:a16="http://schemas.microsoft.com/office/drawing/2014/main" id="{9E9FAA63-4015-6AF0-2012-F4F24BAAE6DB}"/>
                </a:ext>
              </a:extLst>
            </p:cNvPr>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4916;p56">
              <a:extLst>
                <a:ext uri="{FF2B5EF4-FFF2-40B4-BE49-F238E27FC236}">
                  <a16:creationId xmlns:a16="http://schemas.microsoft.com/office/drawing/2014/main" id="{EE07F786-FF8F-A2A5-A9BD-4C457192FA5E}"/>
                </a:ext>
              </a:extLst>
            </p:cNvPr>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4917;p56">
              <a:extLst>
                <a:ext uri="{FF2B5EF4-FFF2-40B4-BE49-F238E27FC236}">
                  <a16:creationId xmlns:a16="http://schemas.microsoft.com/office/drawing/2014/main" id="{0D1BE1A8-C53E-3A7C-FFA3-26C57CEFA491}"/>
                </a:ext>
              </a:extLst>
            </p:cNvPr>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4918;p56">
              <a:extLst>
                <a:ext uri="{FF2B5EF4-FFF2-40B4-BE49-F238E27FC236}">
                  <a16:creationId xmlns:a16="http://schemas.microsoft.com/office/drawing/2014/main" id="{99BA8C7B-0DAD-4446-D737-950061BECA4B}"/>
                </a:ext>
              </a:extLst>
            </p:cNvPr>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4919;p56">
              <a:extLst>
                <a:ext uri="{FF2B5EF4-FFF2-40B4-BE49-F238E27FC236}">
                  <a16:creationId xmlns:a16="http://schemas.microsoft.com/office/drawing/2014/main" id="{C6DBD7CD-23DB-5629-82F5-C5D9A00678C3}"/>
                </a:ext>
              </a:extLst>
            </p:cNvPr>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4920;p56">
              <a:extLst>
                <a:ext uri="{FF2B5EF4-FFF2-40B4-BE49-F238E27FC236}">
                  <a16:creationId xmlns:a16="http://schemas.microsoft.com/office/drawing/2014/main" id="{4FAC1092-846B-0CFA-C010-9CB6F9ACBB1C}"/>
                </a:ext>
              </a:extLst>
            </p:cNvPr>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4921;p56">
              <a:extLst>
                <a:ext uri="{FF2B5EF4-FFF2-40B4-BE49-F238E27FC236}">
                  <a16:creationId xmlns:a16="http://schemas.microsoft.com/office/drawing/2014/main" id="{AA1AD2A6-E63D-775D-C066-EE4A004E107D}"/>
                </a:ext>
              </a:extLst>
            </p:cNvPr>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4922;p56">
              <a:extLst>
                <a:ext uri="{FF2B5EF4-FFF2-40B4-BE49-F238E27FC236}">
                  <a16:creationId xmlns:a16="http://schemas.microsoft.com/office/drawing/2014/main" id="{F040A8D2-7147-9E14-4DDE-9830E82FAA18}"/>
                </a:ext>
              </a:extLst>
            </p:cNvPr>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4923;p56">
              <a:extLst>
                <a:ext uri="{FF2B5EF4-FFF2-40B4-BE49-F238E27FC236}">
                  <a16:creationId xmlns:a16="http://schemas.microsoft.com/office/drawing/2014/main" id="{AECCC04B-6319-43D8-AEEE-91A0F1F668CD}"/>
                </a:ext>
              </a:extLst>
            </p:cNvPr>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4924;p56">
              <a:extLst>
                <a:ext uri="{FF2B5EF4-FFF2-40B4-BE49-F238E27FC236}">
                  <a16:creationId xmlns:a16="http://schemas.microsoft.com/office/drawing/2014/main" id="{6EB355A9-BA79-70F2-B147-FBEB1AF4ADB5}"/>
                </a:ext>
              </a:extLst>
            </p:cNvPr>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4925;p56">
              <a:extLst>
                <a:ext uri="{FF2B5EF4-FFF2-40B4-BE49-F238E27FC236}">
                  <a16:creationId xmlns:a16="http://schemas.microsoft.com/office/drawing/2014/main" id="{95BEB7C3-F522-F877-B5CE-B72BAAFCCDD8}"/>
                </a:ext>
              </a:extLst>
            </p:cNvPr>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4926;p56">
              <a:extLst>
                <a:ext uri="{FF2B5EF4-FFF2-40B4-BE49-F238E27FC236}">
                  <a16:creationId xmlns:a16="http://schemas.microsoft.com/office/drawing/2014/main" id="{4DA68640-DF94-A2AC-8F1B-4C42E15378AB}"/>
                </a:ext>
              </a:extLst>
            </p:cNvPr>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4927;p56">
              <a:extLst>
                <a:ext uri="{FF2B5EF4-FFF2-40B4-BE49-F238E27FC236}">
                  <a16:creationId xmlns:a16="http://schemas.microsoft.com/office/drawing/2014/main" id="{9224AEEF-286A-1573-B295-977442E2CA33}"/>
                </a:ext>
              </a:extLst>
            </p:cNvPr>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4928;p56">
              <a:extLst>
                <a:ext uri="{FF2B5EF4-FFF2-40B4-BE49-F238E27FC236}">
                  <a16:creationId xmlns:a16="http://schemas.microsoft.com/office/drawing/2014/main" id="{C61AD5AB-A554-791A-EA20-77DA194696BF}"/>
                </a:ext>
              </a:extLst>
            </p:cNvPr>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4929;p56">
              <a:extLst>
                <a:ext uri="{FF2B5EF4-FFF2-40B4-BE49-F238E27FC236}">
                  <a16:creationId xmlns:a16="http://schemas.microsoft.com/office/drawing/2014/main" id="{1EC3EEE8-9B1A-D0F6-127C-ED36347C5800}"/>
                </a:ext>
              </a:extLst>
            </p:cNvPr>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4930;p56">
              <a:extLst>
                <a:ext uri="{FF2B5EF4-FFF2-40B4-BE49-F238E27FC236}">
                  <a16:creationId xmlns:a16="http://schemas.microsoft.com/office/drawing/2014/main" id="{ADEAE638-E0BC-351A-7442-13AE4BD1CF6E}"/>
                </a:ext>
              </a:extLst>
            </p:cNvPr>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4931;p56">
              <a:extLst>
                <a:ext uri="{FF2B5EF4-FFF2-40B4-BE49-F238E27FC236}">
                  <a16:creationId xmlns:a16="http://schemas.microsoft.com/office/drawing/2014/main" id="{15D285E0-8336-4487-5FDF-B3F9E1A9FB7C}"/>
                </a:ext>
              </a:extLst>
            </p:cNvPr>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4932;p56">
              <a:extLst>
                <a:ext uri="{FF2B5EF4-FFF2-40B4-BE49-F238E27FC236}">
                  <a16:creationId xmlns:a16="http://schemas.microsoft.com/office/drawing/2014/main" id="{35263AD6-CBFA-2309-2B46-74D96E15B9B0}"/>
                </a:ext>
              </a:extLst>
            </p:cNvPr>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4933;p56">
              <a:extLst>
                <a:ext uri="{FF2B5EF4-FFF2-40B4-BE49-F238E27FC236}">
                  <a16:creationId xmlns:a16="http://schemas.microsoft.com/office/drawing/2014/main" id="{99CD3888-821F-0DFF-04D6-CFDF56B0C30F}"/>
                </a:ext>
              </a:extLst>
            </p:cNvPr>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4934;p56">
              <a:extLst>
                <a:ext uri="{FF2B5EF4-FFF2-40B4-BE49-F238E27FC236}">
                  <a16:creationId xmlns:a16="http://schemas.microsoft.com/office/drawing/2014/main" id="{7F3A85EE-C6AA-9D82-563B-06E305BFF2A2}"/>
                </a:ext>
              </a:extLst>
            </p:cNvPr>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4935;p56">
              <a:extLst>
                <a:ext uri="{FF2B5EF4-FFF2-40B4-BE49-F238E27FC236}">
                  <a16:creationId xmlns:a16="http://schemas.microsoft.com/office/drawing/2014/main" id="{E385C597-0F68-2348-1BF4-04E87EFDFB52}"/>
                </a:ext>
              </a:extLst>
            </p:cNvPr>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4936;p56">
              <a:extLst>
                <a:ext uri="{FF2B5EF4-FFF2-40B4-BE49-F238E27FC236}">
                  <a16:creationId xmlns:a16="http://schemas.microsoft.com/office/drawing/2014/main" id="{6497311E-65C9-0A27-C3D3-BC1CCC3ABA5C}"/>
                </a:ext>
              </a:extLst>
            </p:cNvPr>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4937;p56">
              <a:extLst>
                <a:ext uri="{FF2B5EF4-FFF2-40B4-BE49-F238E27FC236}">
                  <a16:creationId xmlns:a16="http://schemas.microsoft.com/office/drawing/2014/main" id="{F43589A6-4293-B002-E4B9-90588631062C}"/>
                </a:ext>
              </a:extLst>
            </p:cNvPr>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4938;p56">
              <a:extLst>
                <a:ext uri="{FF2B5EF4-FFF2-40B4-BE49-F238E27FC236}">
                  <a16:creationId xmlns:a16="http://schemas.microsoft.com/office/drawing/2014/main" id="{006FF410-108F-3735-FB6D-E4B6E3B5EF7A}"/>
                </a:ext>
              </a:extLst>
            </p:cNvPr>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4939;p56">
              <a:extLst>
                <a:ext uri="{FF2B5EF4-FFF2-40B4-BE49-F238E27FC236}">
                  <a16:creationId xmlns:a16="http://schemas.microsoft.com/office/drawing/2014/main" id="{28D06237-2869-1F19-CD74-8BDA4220A3B4}"/>
                </a:ext>
              </a:extLst>
            </p:cNvPr>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4940;p56">
              <a:extLst>
                <a:ext uri="{FF2B5EF4-FFF2-40B4-BE49-F238E27FC236}">
                  <a16:creationId xmlns:a16="http://schemas.microsoft.com/office/drawing/2014/main" id="{EA273211-39DD-31F6-0A79-3B894DB5814C}"/>
                </a:ext>
              </a:extLst>
            </p:cNvPr>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4941;p56">
              <a:extLst>
                <a:ext uri="{FF2B5EF4-FFF2-40B4-BE49-F238E27FC236}">
                  <a16:creationId xmlns:a16="http://schemas.microsoft.com/office/drawing/2014/main" id="{EC6BA494-A64D-6BB4-4D37-F40405215CF7}"/>
                </a:ext>
              </a:extLst>
            </p:cNvPr>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4942;p56">
              <a:extLst>
                <a:ext uri="{FF2B5EF4-FFF2-40B4-BE49-F238E27FC236}">
                  <a16:creationId xmlns:a16="http://schemas.microsoft.com/office/drawing/2014/main" id="{06D1FFB9-60BF-DB7A-8291-06B830005EC8}"/>
                </a:ext>
              </a:extLst>
            </p:cNvPr>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4943;p56">
              <a:extLst>
                <a:ext uri="{FF2B5EF4-FFF2-40B4-BE49-F238E27FC236}">
                  <a16:creationId xmlns:a16="http://schemas.microsoft.com/office/drawing/2014/main" id="{ADFB65C6-73F5-75A5-68BD-5485B30609E0}"/>
                </a:ext>
              </a:extLst>
            </p:cNvPr>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4944;p56">
              <a:extLst>
                <a:ext uri="{FF2B5EF4-FFF2-40B4-BE49-F238E27FC236}">
                  <a16:creationId xmlns:a16="http://schemas.microsoft.com/office/drawing/2014/main" id="{DFDDFE0B-1DCC-DC7E-D2EC-1A1AEBA0D06D}"/>
                </a:ext>
              </a:extLst>
            </p:cNvPr>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4945;p56">
              <a:extLst>
                <a:ext uri="{FF2B5EF4-FFF2-40B4-BE49-F238E27FC236}">
                  <a16:creationId xmlns:a16="http://schemas.microsoft.com/office/drawing/2014/main" id="{1083B43E-B95C-2223-B298-12AE57AD8172}"/>
                </a:ext>
              </a:extLst>
            </p:cNvPr>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4946;p56">
              <a:extLst>
                <a:ext uri="{FF2B5EF4-FFF2-40B4-BE49-F238E27FC236}">
                  <a16:creationId xmlns:a16="http://schemas.microsoft.com/office/drawing/2014/main" id="{58A89522-F66C-4A51-759C-839B1C655181}"/>
                </a:ext>
              </a:extLst>
            </p:cNvPr>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4947;p56">
              <a:extLst>
                <a:ext uri="{FF2B5EF4-FFF2-40B4-BE49-F238E27FC236}">
                  <a16:creationId xmlns:a16="http://schemas.microsoft.com/office/drawing/2014/main" id="{DC1E4A2A-21ED-E097-8AF1-C19B66139C51}"/>
                </a:ext>
              </a:extLst>
            </p:cNvPr>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4948;p56">
              <a:extLst>
                <a:ext uri="{FF2B5EF4-FFF2-40B4-BE49-F238E27FC236}">
                  <a16:creationId xmlns:a16="http://schemas.microsoft.com/office/drawing/2014/main" id="{9DC7AF51-C53F-57BC-24AE-A0F94B529428}"/>
                </a:ext>
              </a:extLst>
            </p:cNvPr>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4949;p56">
              <a:extLst>
                <a:ext uri="{FF2B5EF4-FFF2-40B4-BE49-F238E27FC236}">
                  <a16:creationId xmlns:a16="http://schemas.microsoft.com/office/drawing/2014/main" id="{8A69D64B-8310-867E-A742-F09BCA0DE662}"/>
                </a:ext>
              </a:extLst>
            </p:cNvPr>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4950;p56">
              <a:extLst>
                <a:ext uri="{FF2B5EF4-FFF2-40B4-BE49-F238E27FC236}">
                  <a16:creationId xmlns:a16="http://schemas.microsoft.com/office/drawing/2014/main" id="{5B59180C-55AC-7BAD-B6B2-1BAC19479B20}"/>
                </a:ext>
              </a:extLst>
            </p:cNvPr>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4951;p56">
              <a:extLst>
                <a:ext uri="{FF2B5EF4-FFF2-40B4-BE49-F238E27FC236}">
                  <a16:creationId xmlns:a16="http://schemas.microsoft.com/office/drawing/2014/main" id="{84A80B02-2824-2D0D-28BA-259B7523EE82}"/>
                </a:ext>
              </a:extLst>
            </p:cNvPr>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4952;p56">
              <a:extLst>
                <a:ext uri="{FF2B5EF4-FFF2-40B4-BE49-F238E27FC236}">
                  <a16:creationId xmlns:a16="http://schemas.microsoft.com/office/drawing/2014/main" id="{2E8AF251-C92E-E7C7-4FBA-5B4613155722}"/>
                </a:ext>
              </a:extLst>
            </p:cNvPr>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4953;p56">
              <a:extLst>
                <a:ext uri="{FF2B5EF4-FFF2-40B4-BE49-F238E27FC236}">
                  <a16:creationId xmlns:a16="http://schemas.microsoft.com/office/drawing/2014/main" id="{8F8BE0B2-52F9-9AFE-B45E-4584A0E82E6E}"/>
                </a:ext>
              </a:extLst>
            </p:cNvPr>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4954;p56">
              <a:extLst>
                <a:ext uri="{FF2B5EF4-FFF2-40B4-BE49-F238E27FC236}">
                  <a16:creationId xmlns:a16="http://schemas.microsoft.com/office/drawing/2014/main" id="{58BF34D5-32A4-6CC8-82D0-D3D4F9207182}"/>
                </a:ext>
              </a:extLst>
            </p:cNvPr>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4955;p56">
              <a:extLst>
                <a:ext uri="{FF2B5EF4-FFF2-40B4-BE49-F238E27FC236}">
                  <a16:creationId xmlns:a16="http://schemas.microsoft.com/office/drawing/2014/main" id="{0C91E381-674E-2E18-8814-A653B440D2AF}"/>
                </a:ext>
              </a:extLst>
            </p:cNvPr>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4956;p56">
              <a:extLst>
                <a:ext uri="{FF2B5EF4-FFF2-40B4-BE49-F238E27FC236}">
                  <a16:creationId xmlns:a16="http://schemas.microsoft.com/office/drawing/2014/main" id="{79DACD77-A159-1708-40DF-547BDA745572}"/>
                </a:ext>
              </a:extLst>
            </p:cNvPr>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4957;p56">
              <a:extLst>
                <a:ext uri="{FF2B5EF4-FFF2-40B4-BE49-F238E27FC236}">
                  <a16:creationId xmlns:a16="http://schemas.microsoft.com/office/drawing/2014/main" id="{8B15B0E8-17E6-75BB-0936-2BDC118DF275}"/>
                </a:ext>
              </a:extLst>
            </p:cNvPr>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4958;p56">
              <a:extLst>
                <a:ext uri="{FF2B5EF4-FFF2-40B4-BE49-F238E27FC236}">
                  <a16:creationId xmlns:a16="http://schemas.microsoft.com/office/drawing/2014/main" id="{AC013E4A-E50D-B0DE-B12E-9F03470601ED}"/>
                </a:ext>
              </a:extLst>
            </p:cNvPr>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4959;p56">
              <a:extLst>
                <a:ext uri="{FF2B5EF4-FFF2-40B4-BE49-F238E27FC236}">
                  <a16:creationId xmlns:a16="http://schemas.microsoft.com/office/drawing/2014/main" id="{CF5121EF-F0FA-C3A3-C593-705FF1B24281}"/>
                </a:ext>
              </a:extLst>
            </p:cNvPr>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4960;p56">
              <a:extLst>
                <a:ext uri="{FF2B5EF4-FFF2-40B4-BE49-F238E27FC236}">
                  <a16:creationId xmlns:a16="http://schemas.microsoft.com/office/drawing/2014/main" id="{9AE4DA54-8544-C19C-1F5F-E1F1756D4FB4}"/>
                </a:ext>
              </a:extLst>
            </p:cNvPr>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4961;p56">
              <a:extLst>
                <a:ext uri="{FF2B5EF4-FFF2-40B4-BE49-F238E27FC236}">
                  <a16:creationId xmlns:a16="http://schemas.microsoft.com/office/drawing/2014/main" id="{9ACDEDEC-9923-C04C-ECB4-6E5A50F9AEB1}"/>
                </a:ext>
              </a:extLst>
            </p:cNvPr>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4962;p56">
              <a:extLst>
                <a:ext uri="{FF2B5EF4-FFF2-40B4-BE49-F238E27FC236}">
                  <a16:creationId xmlns:a16="http://schemas.microsoft.com/office/drawing/2014/main" id="{382E0EED-3EC2-5C31-EEE1-DA42ECB2F9E9}"/>
                </a:ext>
              </a:extLst>
            </p:cNvPr>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4963;p56">
              <a:extLst>
                <a:ext uri="{FF2B5EF4-FFF2-40B4-BE49-F238E27FC236}">
                  <a16:creationId xmlns:a16="http://schemas.microsoft.com/office/drawing/2014/main" id="{73251365-414D-9517-19B0-853DDA687F1E}"/>
                </a:ext>
              </a:extLst>
            </p:cNvPr>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4964;p56">
              <a:extLst>
                <a:ext uri="{FF2B5EF4-FFF2-40B4-BE49-F238E27FC236}">
                  <a16:creationId xmlns:a16="http://schemas.microsoft.com/office/drawing/2014/main" id="{C6D2E4D5-25BF-D68B-64DA-9BBAA06914E2}"/>
                </a:ext>
              </a:extLst>
            </p:cNvPr>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4965;p56">
              <a:extLst>
                <a:ext uri="{FF2B5EF4-FFF2-40B4-BE49-F238E27FC236}">
                  <a16:creationId xmlns:a16="http://schemas.microsoft.com/office/drawing/2014/main" id="{27CA1A6B-371D-75AA-9D07-162A99A22EC0}"/>
                </a:ext>
              </a:extLst>
            </p:cNvPr>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4966;p56">
              <a:extLst>
                <a:ext uri="{FF2B5EF4-FFF2-40B4-BE49-F238E27FC236}">
                  <a16:creationId xmlns:a16="http://schemas.microsoft.com/office/drawing/2014/main" id="{BE0D0705-B473-56DA-160A-3F19B8727013}"/>
                </a:ext>
              </a:extLst>
            </p:cNvPr>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4967;p56">
              <a:extLst>
                <a:ext uri="{FF2B5EF4-FFF2-40B4-BE49-F238E27FC236}">
                  <a16:creationId xmlns:a16="http://schemas.microsoft.com/office/drawing/2014/main" id="{2AFB4507-2ECC-CF00-94CF-96083079FC07}"/>
                </a:ext>
              </a:extLst>
            </p:cNvPr>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4968;p56">
              <a:extLst>
                <a:ext uri="{FF2B5EF4-FFF2-40B4-BE49-F238E27FC236}">
                  <a16:creationId xmlns:a16="http://schemas.microsoft.com/office/drawing/2014/main" id="{99E5C8A0-7F54-9C32-A6BE-4550647ABC60}"/>
                </a:ext>
              </a:extLst>
            </p:cNvPr>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4969;p56">
              <a:extLst>
                <a:ext uri="{FF2B5EF4-FFF2-40B4-BE49-F238E27FC236}">
                  <a16:creationId xmlns:a16="http://schemas.microsoft.com/office/drawing/2014/main" id="{86F04480-A73E-80F6-CCD8-CD5E428BB292}"/>
                </a:ext>
              </a:extLst>
            </p:cNvPr>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4970;p56">
              <a:extLst>
                <a:ext uri="{FF2B5EF4-FFF2-40B4-BE49-F238E27FC236}">
                  <a16:creationId xmlns:a16="http://schemas.microsoft.com/office/drawing/2014/main" id="{1E263AD0-CE6F-2574-C567-3C88B9D269CE}"/>
                </a:ext>
              </a:extLst>
            </p:cNvPr>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4971;p56">
              <a:extLst>
                <a:ext uri="{FF2B5EF4-FFF2-40B4-BE49-F238E27FC236}">
                  <a16:creationId xmlns:a16="http://schemas.microsoft.com/office/drawing/2014/main" id="{0AF27495-6F22-22A0-9C3C-CF4C246EA928}"/>
                </a:ext>
              </a:extLst>
            </p:cNvPr>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4972;p56">
              <a:extLst>
                <a:ext uri="{FF2B5EF4-FFF2-40B4-BE49-F238E27FC236}">
                  <a16:creationId xmlns:a16="http://schemas.microsoft.com/office/drawing/2014/main" id="{BB45DAC1-3423-59B0-8F5F-295B532A6818}"/>
                </a:ext>
              </a:extLst>
            </p:cNvPr>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4973;p56">
              <a:extLst>
                <a:ext uri="{FF2B5EF4-FFF2-40B4-BE49-F238E27FC236}">
                  <a16:creationId xmlns:a16="http://schemas.microsoft.com/office/drawing/2014/main" id="{4E3CB1FD-8084-9B26-CC23-C824537BD083}"/>
                </a:ext>
              </a:extLst>
            </p:cNvPr>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4974;p56">
              <a:extLst>
                <a:ext uri="{FF2B5EF4-FFF2-40B4-BE49-F238E27FC236}">
                  <a16:creationId xmlns:a16="http://schemas.microsoft.com/office/drawing/2014/main" id="{18AFE26A-68EB-E3E2-59D4-1C3EB3EFA32F}"/>
                </a:ext>
              </a:extLst>
            </p:cNvPr>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4975;p56">
              <a:extLst>
                <a:ext uri="{FF2B5EF4-FFF2-40B4-BE49-F238E27FC236}">
                  <a16:creationId xmlns:a16="http://schemas.microsoft.com/office/drawing/2014/main" id="{06864099-AC87-A537-1D1D-E64D32E03DF9}"/>
                </a:ext>
              </a:extLst>
            </p:cNvPr>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4976;p56">
              <a:extLst>
                <a:ext uri="{FF2B5EF4-FFF2-40B4-BE49-F238E27FC236}">
                  <a16:creationId xmlns:a16="http://schemas.microsoft.com/office/drawing/2014/main" id="{24C487E8-ECAA-AA83-A6B3-93D3535965B6}"/>
                </a:ext>
              </a:extLst>
            </p:cNvPr>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4977;p56">
              <a:extLst>
                <a:ext uri="{FF2B5EF4-FFF2-40B4-BE49-F238E27FC236}">
                  <a16:creationId xmlns:a16="http://schemas.microsoft.com/office/drawing/2014/main" id="{9FADA4B0-253B-E39E-E23A-357E6C14C9B4}"/>
                </a:ext>
              </a:extLst>
            </p:cNvPr>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4978;p56">
              <a:extLst>
                <a:ext uri="{FF2B5EF4-FFF2-40B4-BE49-F238E27FC236}">
                  <a16:creationId xmlns:a16="http://schemas.microsoft.com/office/drawing/2014/main" id="{19543C24-AC6E-55C8-F3FF-429C33D0E0DE}"/>
                </a:ext>
              </a:extLst>
            </p:cNvPr>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4979;p56">
              <a:extLst>
                <a:ext uri="{FF2B5EF4-FFF2-40B4-BE49-F238E27FC236}">
                  <a16:creationId xmlns:a16="http://schemas.microsoft.com/office/drawing/2014/main" id="{D3F88B1A-5E44-0678-BD73-6D3B3691B0F5}"/>
                </a:ext>
              </a:extLst>
            </p:cNvPr>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4980;p56">
              <a:extLst>
                <a:ext uri="{FF2B5EF4-FFF2-40B4-BE49-F238E27FC236}">
                  <a16:creationId xmlns:a16="http://schemas.microsoft.com/office/drawing/2014/main" id="{DE70FECE-2AF0-FE9B-7798-B790E1FB25ED}"/>
                </a:ext>
              </a:extLst>
            </p:cNvPr>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4981;p56">
              <a:extLst>
                <a:ext uri="{FF2B5EF4-FFF2-40B4-BE49-F238E27FC236}">
                  <a16:creationId xmlns:a16="http://schemas.microsoft.com/office/drawing/2014/main" id="{2A3D1ACF-03CF-F38B-748E-4D050EE4C6C3}"/>
                </a:ext>
              </a:extLst>
            </p:cNvPr>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4982;p56">
              <a:extLst>
                <a:ext uri="{FF2B5EF4-FFF2-40B4-BE49-F238E27FC236}">
                  <a16:creationId xmlns:a16="http://schemas.microsoft.com/office/drawing/2014/main" id="{2A8EA71D-F037-287C-7CB4-7D71114F6D4B}"/>
                </a:ext>
              </a:extLst>
            </p:cNvPr>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4983;p56">
              <a:extLst>
                <a:ext uri="{FF2B5EF4-FFF2-40B4-BE49-F238E27FC236}">
                  <a16:creationId xmlns:a16="http://schemas.microsoft.com/office/drawing/2014/main" id="{704C4A14-ED83-1AAC-1417-F124A2A87B2E}"/>
                </a:ext>
              </a:extLst>
            </p:cNvPr>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4984;p56">
              <a:extLst>
                <a:ext uri="{FF2B5EF4-FFF2-40B4-BE49-F238E27FC236}">
                  <a16:creationId xmlns:a16="http://schemas.microsoft.com/office/drawing/2014/main" id="{1820BC61-AF43-55EF-553E-360CCCF1B514}"/>
                </a:ext>
              </a:extLst>
            </p:cNvPr>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4985;p56">
              <a:extLst>
                <a:ext uri="{FF2B5EF4-FFF2-40B4-BE49-F238E27FC236}">
                  <a16:creationId xmlns:a16="http://schemas.microsoft.com/office/drawing/2014/main" id="{300BC70D-937F-3C00-5F6A-C2F491C70361}"/>
                </a:ext>
              </a:extLst>
            </p:cNvPr>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4986;p56">
              <a:extLst>
                <a:ext uri="{FF2B5EF4-FFF2-40B4-BE49-F238E27FC236}">
                  <a16:creationId xmlns:a16="http://schemas.microsoft.com/office/drawing/2014/main" id="{06C1AACC-63D5-AF1E-D2F0-6BADD01BCD7F}"/>
                </a:ext>
              </a:extLst>
            </p:cNvPr>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4987;p56">
              <a:extLst>
                <a:ext uri="{FF2B5EF4-FFF2-40B4-BE49-F238E27FC236}">
                  <a16:creationId xmlns:a16="http://schemas.microsoft.com/office/drawing/2014/main" id="{65815D10-75E6-F857-1AF4-B8009BF73FC6}"/>
                </a:ext>
              </a:extLst>
            </p:cNvPr>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4988;p56">
              <a:extLst>
                <a:ext uri="{FF2B5EF4-FFF2-40B4-BE49-F238E27FC236}">
                  <a16:creationId xmlns:a16="http://schemas.microsoft.com/office/drawing/2014/main" id="{93EF8E2E-645B-F844-80AF-32C82EA48B89}"/>
                </a:ext>
              </a:extLst>
            </p:cNvPr>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4989;p56">
              <a:extLst>
                <a:ext uri="{FF2B5EF4-FFF2-40B4-BE49-F238E27FC236}">
                  <a16:creationId xmlns:a16="http://schemas.microsoft.com/office/drawing/2014/main" id="{A5CEAF34-ADC6-D020-6E7C-B3DEBDEBEB7D}"/>
                </a:ext>
              </a:extLst>
            </p:cNvPr>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4990;p56">
              <a:extLst>
                <a:ext uri="{FF2B5EF4-FFF2-40B4-BE49-F238E27FC236}">
                  <a16:creationId xmlns:a16="http://schemas.microsoft.com/office/drawing/2014/main" id="{B75C4544-BC0F-4E35-532A-50E58770FC01}"/>
                </a:ext>
              </a:extLst>
            </p:cNvPr>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4991;p56">
              <a:extLst>
                <a:ext uri="{FF2B5EF4-FFF2-40B4-BE49-F238E27FC236}">
                  <a16:creationId xmlns:a16="http://schemas.microsoft.com/office/drawing/2014/main" id="{1B69C670-D00A-5FE3-B1DF-24A4FA2B2E23}"/>
                </a:ext>
              </a:extLst>
            </p:cNvPr>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4992;p56">
              <a:extLst>
                <a:ext uri="{FF2B5EF4-FFF2-40B4-BE49-F238E27FC236}">
                  <a16:creationId xmlns:a16="http://schemas.microsoft.com/office/drawing/2014/main" id="{ED62A995-A785-A44F-DC63-FEAD291705E0}"/>
                </a:ext>
              </a:extLst>
            </p:cNvPr>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4993;p56">
              <a:extLst>
                <a:ext uri="{FF2B5EF4-FFF2-40B4-BE49-F238E27FC236}">
                  <a16:creationId xmlns:a16="http://schemas.microsoft.com/office/drawing/2014/main" id="{1A5756E5-5407-8C68-3C90-94227FE36552}"/>
                </a:ext>
              </a:extLst>
            </p:cNvPr>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4994;p56">
              <a:extLst>
                <a:ext uri="{FF2B5EF4-FFF2-40B4-BE49-F238E27FC236}">
                  <a16:creationId xmlns:a16="http://schemas.microsoft.com/office/drawing/2014/main" id="{3F1F7CEE-928E-D391-A2E2-1E77CD749D5C}"/>
                </a:ext>
              </a:extLst>
            </p:cNvPr>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4995;p56">
              <a:extLst>
                <a:ext uri="{FF2B5EF4-FFF2-40B4-BE49-F238E27FC236}">
                  <a16:creationId xmlns:a16="http://schemas.microsoft.com/office/drawing/2014/main" id="{2AD7B873-BA26-3837-8519-8D2645E291C7}"/>
                </a:ext>
              </a:extLst>
            </p:cNvPr>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4996;p56">
              <a:extLst>
                <a:ext uri="{FF2B5EF4-FFF2-40B4-BE49-F238E27FC236}">
                  <a16:creationId xmlns:a16="http://schemas.microsoft.com/office/drawing/2014/main" id="{661786CB-5D0B-3639-9BC1-BF6B3D860E43}"/>
                </a:ext>
              </a:extLst>
            </p:cNvPr>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4997;p56">
              <a:extLst>
                <a:ext uri="{FF2B5EF4-FFF2-40B4-BE49-F238E27FC236}">
                  <a16:creationId xmlns:a16="http://schemas.microsoft.com/office/drawing/2014/main" id="{4DF081DF-6098-CE5F-CF62-CB4EEE067820}"/>
                </a:ext>
              </a:extLst>
            </p:cNvPr>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4998;p56">
              <a:extLst>
                <a:ext uri="{FF2B5EF4-FFF2-40B4-BE49-F238E27FC236}">
                  <a16:creationId xmlns:a16="http://schemas.microsoft.com/office/drawing/2014/main" id="{3981523F-4315-FD43-C425-87D9ADE063BB}"/>
                </a:ext>
              </a:extLst>
            </p:cNvPr>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4999;p56">
              <a:extLst>
                <a:ext uri="{FF2B5EF4-FFF2-40B4-BE49-F238E27FC236}">
                  <a16:creationId xmlns:a16="http://schemas.microsoft.com/office/drawing/2014/main" id="{5BE7B3D9-7304-7189-5806-C4891C14DFB3}"/>
                </a:ext>
              </a:extLst>
            </p:cNvPr>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5000;p56">
              <a:extLst>
                <a:ext uri="{FF2B5EF4-FFF2-40B4-BE49-F238E27FC236}">
                  <a16:creationId xmlns:a16="http://schemas.microsoft.com/office/drawing/2014/main" id="{6F951444-C207-D600-5B9C-8C4048F3AA76}"/>
                </a:ext>
              </a:extLst>
            </p:cNvPr>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5001;p56">
              <a:extLst>
                <a:ext uri="{FF2B5EF4-FFF2-40B4-BE49-F238E27FC236}">
                  <a16:creationId xmlns:a16="http://schemas.microsoft.com/office/drawing/2014/main" id="{2F54F1C3-8A8D-BEA5-2DD4-A1340267771C}"/>
                </a:ext>
              </a:extLst>
            </p:cNvPr>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5002;p56">
              <a:extLst>
                <a:ext uri="{FF2B5EF4-FFF2-40B4-BE49-F238E27FC236}">
                  <a16:creationId xmlns:a16="http://schemas.microsoft.com/office/drawing/2014/main" id="{84E07A41-EE52-C772-A952-27E47CC0E327}"/>
                </a:ext>
              </a:extLst>
            </p:cNvPr>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5003;p56">
              <a:extLst>
                <a:ext uri="{FF2B5EF4-FFF2-40B4-BE49-F238E27FC236}">
                  <a16:creationId xmlns:a16="http://schemas.microsoft.com/office/drawing/2014/main" id="{782E34B6-D288-36E2-6189-6B03C4F9ADF3}"/>
                </a:ext>
              </a:extLst>
            </p:cNvPr>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5004;p56">
              <a:extLst>
                <a:ext uri="{FF2B5EF4-FFF2-40B4-BE49-F238E27FC236}">
                  <a16:creationId xmlns:a16="http://schemas.microsoft.com/office/drawing/2014/main" id="{59FBCF01-D58E-3B7D-206B-27F71C7F9A3A}"/>
                </a:ext>
              </a:extLst>
            </p:cNvPr>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5005;p56">
              <a:extLst>
                <a:ext uri="{FF2B5EF4-FFF2-40B4-BE49-F238E27FC236}">
                  <a16:creationId xmlns:a16="http://schemas.microsoft.com/office/drawing/2014/main" id="{BACC7554-F279-0129-5226-28201A1600E6}"/>
                </a:ext>
              </a:extLst>
            </p:cNvPr>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5006;p56">
              <a:extLst>
                <a:ext uri="{FF2B5EF4-FFF2-40B4-BE49-F238E27FC236}">
                  <a16:creationId xmlns:a16="http://schemas.microsoft.com/office/drawing/2014/main" id="{02479DD4-8CA0-295E-8C61-301C0B0BDFF9}"/>
                </a:ext>
              </a:extLst>
            </p:cNvPr>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5007;p56">
              <a:extLst>
                <a:ext uri="{FF2B5EF4-FFF2-40B4-BE49-F238E27FC236}">
                  <a16:creationId xmlns:a16="http://schemas.microsoft.com/office/drawing/2014/main" id="{BBA80AD0-9FA5-6321-42FE-BD4B38960D9F}"/>
                </a:ext>
              </a:extLst>
            </p:cNvPr>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5008;p56">
              <a:extLst>
                <a:ext uri="{FF2B5EF4-FFF2-40B4-BE49-F238E27FC236}">
                  <a16:creationId xmlns:a16="http://schemas.microsoft.com/office/drawing/2014/main" id="{3070D140-B93C-0490-C6B7-32EDB6EE04FD}"/>
                </a:ext>
              </a:extLst>
            </p:cNvPr>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5009;p56">
              <a:extLst>
                <a:ext uri="{FF2B5EF4-FFF2-40B4-BE49-F238E27FC236}">
                  <a16:creationId xmlns:a16="http://schemas.microsoft.com/office/drawing/2014/main" id="{35A0247B-486F-638D-BD43-033D34E7D62C}"/>
                </a:ext>
              </a:extLst>
            </p:cNvPr>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5010;p56">
              <a:extLst>
                <a:ext uri="{FF2B5EF4-FFF2-40B4-BE49-F238E27FC236}">
                  <a16:creationId xmlns:a16="http://schemas.microsoft.com/office/drawing/2014/main" id="{7B5A4C7F-3EFB-70C7-1055-F01E67012B4F}"/>
                </a:ext>
              </a:extLst>
            </p:cNvPr>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5011;p56">
              <a:extLst>
                <a:ext uri="{FF2B5EF4-FFF2-40B4-BE49-F238E27FC236}">
                  <a16:creationId xmlns:a16="http://schemas.microsoft.com/office/drawing/2014/main" id="{EA1B4F36-B10A-7E87-9C9A-4EAD21B45B44}"/>
                </a:ext>
              </a:extLst>
            </p:cNvPr>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5012;p56">
              <a:extLst>
                <a:ext uri="{FF2B5EF4-FFF2-40B4-BE49-F238E27FC236}">
                  <a16:creationId xmlns:a16="http://schemas.microsoft.com/office/drawing/2014/main" id="{1A86E118-751F-9166-0587-E3EAC0865CEB}"/>
                </a:ext>
              </a:extLst>
            </p:cNvPr>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5013;p56">
              <a:extLst>
                <a:ext uri="{FF2B5EF4-FFF2-40B4-BE49-F238E27FC236}">
                  <a16:creationId xmlns:a16="http://schemas.microsoft.com/office/drawing/2014/main" id="{EE2F1D1E-A759-B048-4771-7EF3F4E98F0F}"/>
                </a:ext>
              </a:extLst>
            </p:cNvPr>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5014;p56">
              <a:extLst>
                <a:ext uri="{FF2B5EF4-FFF2-40B4-BE49-F238E27FC236}">
                  <a16:creationId xmlns:a16="http://schemas.microsoft.com/office/drawing/2014/main" id="{C42FF3BC-9B98-24A2-4178-91458AE00EA1}"/>
                </a:ext>
              </a:extLst>
            </p:cNvPr>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5015;p56">
              <a:extLst>
                <a:ext uri="{FF2B5EF4-FFF2-40B4-BE49-F238E27FC236}">
                  <a16:creationId xmlns:a16="http://schemas.microsoft.com/office/drawing/2014/main" id="{6DBBBCB2-14EE-76BE-F454-AF8091C3D447}"/>
                </a:ext>
              </a:extLst>
            </p:cNvPr>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5016;p56">
              <a:extLst>
                <a:ext uri="{FF2B5EF4-FFF2-40B4-BE49-F238E27FC236}">
                  <a16:creationId xmlns:a16="http://schemas.microsoft.com/office/drawing/2014/main" id="{5FC92129-9771-9362-F40B-087A7FD08A67}"/>
                </a:ext>
              </a:extLst>
            </p:cNvPr>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5017;p56">
              <a:extLst>
                <a:ext uri="{FF2B5EF4-FFF2-40B4-BE49-F238E27FC236}">
                  <a16:creationId xmlns:a16="http://schemas.microsoft.com/office/drawing/2014/main" id="{5C5275DA-FF81-3C70-B62B-5868A80DDB95}"/>
                </a:ext>
              </a:extLst>
            </p:cNvPr>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5018;p56">
              <a:extLst>
                <a:ext uri="{FF2B5EF4-FFF2-40B4-BE49-F238E27FC236}">
                  <a16:creationId xmlns:a16="http://schemas.microsoft.com/office/drawing/2014/main" id="{D84CE865-699A-C059-B98A-650DDF5122D5}"/>
                </a:ext>
              </a:extLst>
            </p:cNvPr>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5019;p56">
              <a:extLst>
                <a:ext uri="{FF2B5EF4-FFF2-40B4-BE49-F238E27FC236}">
                  <a16:creationId xmlns:a16="http://schemas.microsoft.com/office/drawing/2014/main" id="{7715FCF5-5142-8373-8F95-A7D0D60F4483}"/>
                </a:ext>
              </a:extLst>
            </p:cNvPr>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5020;p56">
              <a:extLst>
                <a:ext uri="{FF2B5EF4-FFF2-40B4-BE49-F238E27FC236}">
                  <a16:creationId xmlns:a16="http://schemas.microsoft.com/office/drawing/2014/main" id="{2AEEA473-140C-1374-A1FC-EEE166B9FF22}"/>
                </a:ext>
              </a:extLst>
            </p:cNvPr>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5021;p56">
              <a:extLst>
                <a:ext uri="{FF2B5EF4-FFF2-40B4-BE49-F238E27FC236}">
                  <a16:creationId xmlns:a16="http://schemas.microsoft.com/office/drawing/2014/main" id="{6562BC15-7790-301F-D6D7-6AFAA83A56B6}"/>
                </a:ext>
              </a:extLst>
            </p:cNvPr>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5022;p56">
              <a:extLst>
                <a:ext uri="{FF2B5EF4-FFF2-40B4-BE49-F238E27FC236}">
                  <a16:creationId xmlns:a16="http://schemas.microsoft.com/office/drawing/2014/main" id="{91B779D2-84D5-189D-CEE2-CB71B75E3F49}"/>
                </a:ext>
              </a:extLst>
            </p:cNvPr>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5023;p56">
              <a:extLst>
                <a:ext uri="{FF2B5EF4-FFF2-40B4-BE49-F238E27FC236}">
                  <a16:creationId xmlns:a16="http://schemas.microsoft.com/office/drawing/2014/main" id="{0758F18D-C01F-01D8-391C-C33EDFDC262B}"/>
                </a:ext>
              </a:extLst>
            </p:cNvPr>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5024;p56">
              <a:extLst>
                <a:ext uri="{FF2B5EF4-FFF2-40B4-BE49-F238E27FC236}">
                  <a16:creationId xmlns:a16="http://schemas.microsoft.com/office/drawing/2014/main" id="{882E4D7E-B746-6638-1148-1EC22AA9E6CA}"/>
                </a:ext>
              </a:extLst>
            </p:cNvPr>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5025;p56">
              <a:extLst>
                <a:ext uri="{FF2B5EF4-FFF2-40B4-BE49-F238E27FC236}">
                  <a16:creationId xmlns:a16="http://schemas.microsoft.com/office/drawing/2014/main" id="{9B2C9ECC-C889-8579-4047-12AA0B4EB90E}"/>
                </a:ext>
              </a:extLst>
            </p:cNvPr>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5026;p56">
              <a:extLst>
                <a:ext uri="{FF2B5EF4-FFF2-40B4-BE49-F238E27FC236}">
                  <a16:creationId xmlns:a16="http://schemas.microsoft.com/office/drawing/2014/main" id="{BF1838F7-B3CD-304E-01AA-BF02ABE370A6}"/>
                </a:ext>
              </a:extLst>
            </p:cNvPr>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5027;p56">
              <a:extLst>
                <a:ext uri="{FF2B5EF4-FFF2-40B4-BE49-F238E27FC236}">
                  <a16:creationId xmlns:a16="http://schemas.microsoft.com/office/drawing/2014/main" id="{2E700104-382E-9A6E-09F8-645D016C620F}"/>
                </a:ext>
              </a:extLst>
            </p:cNvPr>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5028;p56">
              <a:extLst>
                <a:ext uri="{FF2B5EF4-FFF2-40B4-BE49-F238E27FC236}">
                  <a16:creationId xmlns:a16="http://schemas.microsoft.com/office/drawing/2014/main" id="{5FB970FD-7A03-68CA-1AD6-A7536BE4E9F6}"/>
                </a:ext>
              </a:extLst>
            </p:cNvPr>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5029;p56">
              <a:extLst>
                <a:ext uri="{FF2B5EF4-FFF2-40B4-BE49-F238E27FC236}">
                  <a16:creationId xmlns:a16="http://schemas.microsoft.com/office/drawing/2014/main" id="{E814F27B-B52A-F531-8F88-5FF342D99F58}"/>
                </a:ext>
              </a:extLst>
            </p:cNvPr>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5030;p56">
              <a:extLst>
                <a:ext uri="{FF2B5EF4-FFF2-40B4-BE49-F238E27FC236}">
                  <a16:creationId xmlns:a16="http://schemas.microsoft.com/office/drawing/2014/main" id="{BE39E02E-3DC5-A8AB-B662-1FA1049ED9CF}"/>
                </a:ext>
              </a:extLst>
            </p:cNvPr>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5031;p56">
              <a:extLst>
                <a:ext uri="{FF2B5EF4-FFF2-40B4-BE49-F238E27FC236}">
                  <a16:creationId xmlns:a16="http://schemas.microsoft.com/office/drawing/2014/main" id="{E977F7AD-6876-CAD5-BAA2-F588ED868D3A}"/>
                </a:ext>
              </a:extLst>
            </p:cNvPr>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5032;p56">
              <a:extLst>
                <a:ext uri="{FF2B5EF4-FFF2-40B4-BE49-F238E27FC236}">
                  <a16:creationId xmlns:a16="http://schemas.microsoft.com/office/drawing/2014/main" id="{033B5181-1FF5-61D2-F251-E5F850A71A1A}"/>
                </a:ext>
              </a:extLst>
            </p:cNvPr>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5033;p56">
              <a:extLst>
                <a:ext uri="{FF2B5EF4-FFF2-40B4-BE49-F238E27FC236}">
                  <a16:creationId xmlns:a16="http://schemas.microsoft.com/office/drawing/2014/main" id="{1957DA50-A01E-33EE-11AB-10750B8230BD}"/>
                </a:ext>
              </a:extLst>
            </p:cNvPr>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5034;p56">
              <a:extLst>
                <a:ext uri="{FF2B5EF4-FFF2-40B4-BE49-F238E27FC236}">
                  <a16:creationId xmlns:a16="http://schemas.microsoft.com/office/drawing/2014/main" id="{C6DD7FDD-A0EA-D88E-53B3-FC610E00EC44}"/>
                </a:ext>
              </a:extLst>
            </p:cNvPr>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5035;p56">
              <a:extLst>
                <a:ext uri="{FF2B5EF4-FFF2-40B4-BE49-F238E27FC236}">
                  <a16:creationId xmlns:a16="http://schemas.microsoft.com/office/drawing/2014/main" id="{D1050C7C-EC08-2928-1CF3-60EF5BC90FC5}"/>
                </a:ext>
              </a:extLst>
            </p:cNvPr>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5036;p56">
              <a:extLst>
                <a:ext uri="{FF2B5EF4-FFF2-40B4-BE49-F238E27FC236}">
                  <a16:creationId xmlns:a16="http://schemas.microsoft.com/office/drawing/2014/main" id="{BB0125B4-60C6-51D3-E13D-03FE1725E8E8}"/>
                </a:ext>
              </a:extLst>
            </p:cNvPr>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5037;p56">
              <a:extLst>
                <a:ext uri="{FF2B5EF4-FFF2-40B4-BE49-F238E27FC236}">
                  <a16:creationId xmlns:a16="http://schemas.microsoft.com/office/drawing/2014/main" id="{C45D45ED-9FAD-15BD-137F-C53710B16C57}"/>
                </a:ext>
              </a:extLst>
            </p:cNvPr>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5038;p56">
              <a:extLst>
                <a:ext uri="{FF2B5EF4-FFF2-40B4-BE49-F238E27FC236}">
                  <a16:creationId xmlns:a16="http://schemas.microsoft.com/office/drawing/2014/main" id="{B511F010-48A7-AEC6-7553-52B471574D6A}"/>
                </a:ext>
              </a:extLst>
            </p:cNvPr>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5039;p56">
              <a:extLst>
                <a:ext uri="{FF2B5EF4-FFF2-40B4-BE49-F238E27FC236}">
                  <a16:creationId xmlns:a16="http://schemas.microsoft.com/office/drawing/2014/main" id="{6A17556C-CAD2-55F1-4C3B-AB94D5B2FE02}"/>
                </a:ext>
              </a:extLst>
            </p:cNvPr>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5040;p56">
              <a:extLst>
                <a:ext uri="{FF2B5EF4-FFF2-40B4-BE49-F238E27FC236}">
                  <a16:creationId xmlns:a16="http://schemas.microsoft.com/office/drawing/2014/main" id="{87AE84F7-7CF9-F13B-8B6A-B9CF68254EAD}"/>
                </a:ext>
              </a:extLst>
            </p:cNvPr>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5041;p56">
              <a:extLst>
                <a:ext uri="{FF2B5EF4-FFF2-40B4-BE49-F238E27FC236}">
                  <a16:creationId xmlns:a16="http://schemas.microsoft.com/office/drawing/2014/main" id="{349A2E6A-0938-5B20-BAF1-689253950ADB}"/>
                </a:ext>
              </a:extLst>
            </p:cNvPr>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5042;p56">
              <a:extLst>
                <a:ext uri="{FF2B5EF4-FFF2-40B4-BE49-F238E27FC236}">
                  <a16:creationId xmlns:a16="http://schemas.microsoft.com/office/drawing/2014/main" id="{7E36E5D3-418B-9CED-0C30-B43D8810DAF1}"/>
                </a:ext>
              </a:extLst>
            </p:cNvPr>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5043;p56">
              <a:extLst>
                <a:ext uri="{FF2B5EF4-FFF2-40B4-BE49-F238E27FC236}">
                  <a16:creationId xmlns:a16="http://schemas.microsoft.com/office/drawing/2014/main" id="{EE678020-9BDA-42BA-DC42-2DF73B4FB6B0}"/>
                </a:ext>
              </a:extLst>
            </p:cNvPr>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5044;p56">
              <a:extLst>
                <a:ext uri="{FF2B5EF4-FFF2-40B4-BE49-F238E27FC236}">
                  <a16:creationId xmlns:a16="http://schemas.microsoft.com/office/drawing/2014/main" id="{C95101B2-7626-1807-0F7F-99FDBEBB4B8D}"/>
                </a:ext>
              </a:extLst>
            </p:cNvPr>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5045;p56">
              <a:extLst>
                <a:ext uri="{FF2B5EF4-FFF2-40B4-BE49-F238E27FC236}">
                  <a16:creationId xmlns:a16="http://schemas.microsoft.com/office/drawing/2014/main" id="{A4F8810F-26F9-92EC-FC11-D4C6644C832E}"/>
                </a:ext>
              </a:extLst>
            </p:cNvPr>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5046;p56">
              <a:extLst>
                <a:ext uri="{FF2B5EF4-FFF2-40B4-BE49-F238E27FC236}">
                  <a16:creationId xmlns:a16="http://schemas.microsoft.com/office/drawing/2014/main" id="{038475B2-7501-B49E-C2A9-D2898CAEC438}"/>
                </a:ext>
              </a:extLst>
            </p:cNvPr>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5047;p56">
              <a:extLst>
                <a:ext uri="{FF2B5EF4-FFF2-40B4-BE49-F238E27FC236}">
                  <a16:creationId xmlns:a16="http://schemas.microsoft.com/office/drawing/2014/main" id="{193E70C3-419F-E88A-0D9B-7A8B85235C47}"/>
                </a:ext>
              </a:extLst>
            </p:cNvPr>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5048;p56">
              <a:extLst>
                <a:ext uri="{FF2B5EF4-FFF2-40B4-BE49-F238E27FC236}">
                  <a16:creationId xmlns:a16="http://schemas.microsoft.com/office/drawing/2014/main" id="{8EEE0D84-36FA-2838-2E54-9280B1F7FF94}"/>
                </a:ext>
              </a:extLst>
            </p:cNvPr>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5049;p56">
              <a:extLst>
                <a:ext uri="{FF2B5EF4-FFF2-40B4-BE49-F238E27FC236}">
                  <a16:creationId xmlns:a16="http://schemas.microsoft.com/office/drawing/2014/main" id="{15D01576-8FFE-FB6B-1263-8F945BACC40B}"/>
                </a:ext>
              </a:extLst>
            </p:cNvPr>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5050;p56">
              <a:extLst>
                <a:ext uri="{FF2B5EF4-FFF2-40B4-BE49-F238E27FC236}">
                  <a16:creationId xmlns:a16="http://schemas.microsoft.com/office/drawing/2014/main" id="{C75B3976-5D9C-2BC1-8438-4CF2F6635E9A}"/>
                </a:ext>
              </a:extLst>
            </p:cNvPr>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5051;p56">
              <a:extLst>
                <a:ext uri="{FF2B5EF4-FFF2-40B4-BE49-F238E27FC236}">
                  <a16:creationId xmlns:a16="http://schemas.microsoft.com/office/drawing/2014/main" id="{2535BC70-1D86-C979-EF19-C29453779A54}"/>
                </a:ext>
              </a:extLst>
            </p:cNvPr>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5052;p56">
              <a:extLst>
                <a:ext uri="{FF2B5EF4-FFF2-40B4-BE49-F238E27FC236}">
                  <a16:creationId xmlns:a16="http://schemas.microsoft.com/office/drawing/2014/main" id="{1638DCE4-22E5-8B89-73D5-38EDF16675CF}"/>
                </a:ext>
              </a:extLst>
            </p:cNvPr>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5053;p56">
              <a:extLst>
                <a:ext uri="{FF2B5EF4-FFF2-40B4-BE49-F238E27FC236}">
                  <a16:creationId xmlns:a16="http://schemas.microsoft.com/office/drawing/2014/main" id="{67D16FC9-CC46-DDB2-A663-13372AB3AB4E}"/>
                </a:ext>
              </a:extLst>
            </p:cNvPr>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5054;p56">
              <a:extLst>
                <a:ext uri="{FF2B5EF4-FFF2-40B4-BE49-F238E27FC236}">
                  <a16:creationId xmlns:a16="http://schemas.microsoft.com/office/drawing/2014/main" id="{46707EDF-0C5D-6C23-D90B-0F3828498817}"/>
                </a:ext>
              </a:extLst>
            </p:cNvPr>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5055;p56">
              <a:extLst>
                <a:ext uri="{FF2B5EF4-FFF2-40B4-BE49-F238E27FC236}">
                  <a16:creationId xmlns:a16="http://schemas.microsoft.com/office/drawing/2014/main" id="{745FEAD2-27BE-76B7-DEB4-CC30B7649314}"/>
                </a:ext>
              </a:extLst>
            </p:cNvPr>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5056;p56">
              <a:extLst>
                <a:ext uri="{FF2B5EF4-FFF2-40B4-BE49-F238E27FC236}">
                  <a16:creationId xmlns:a16="http://schemas.microsoft.com/office/drawing/2014/main" id="{7E40D12E-8872-1023-5228-78BED6EABC80}"/>
                </a:ext>
              </a:extLst>
            </p:cNvPr>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5057;p56">
              <a:extLst>
                <a:ext uri="{FF2B5EF4-FFF2-40B4-BE49-F238E27FC236}">
                  <a16:creationId xmlns:a16="http://schemas.microsoft.com/office/drawing/2014/main" id="{917A603D-38D2-0375-326C-63D6B29E3121}"/>
                </a:ext>
              </a:extLst>
            </p:cNvPr>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5058;p56">
              <a:extLst>
                <a:ext uri="{FF2B5EF4-FFF2-40B4-BE49-F238E27FC236}">
                  <a16:creationId xmlns:a16="http://schemas.microsoft.com/office/drawing/2014/main" id="{1BA7B856-CD90-E619-89B5-FF0BDB9A73D1}"/>
                </a:ext>
              </a:extLst>
            </p:cNvPr>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5059;p56">
              <a:extLst>
                <a:ext uri="{FF2B5EF4-FFF2-40B4-BE49-F238E27FC236}">
                  <a16:creationId xmlns:a16="http://schemas.microsoft.com/office/drawing/2014/main" id="{9F274C17-6258-F949-90EA-5581F3D3363B}"/>
                </a:ext>
              </a:extLst>
            </p:cNvPr>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5060;p56">
              <a:extLst>
                <a:ext uri="{FF2B5EF4-FFF2-40B4-BE49-F238E27FC236}">
                  <a16:creationId xmlns:a16="http://schemas.microsoft.com/office/drawing/2014/main" id="{39952455-113D-02D1-A4F1-07B26B6584B3}"/>
                </a:ext>
              </a:extLst>
            </p:cNvPr>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5061;p56">
              <a:extLst>
                <a:ext uri="{FF2B5EF4-FFF2-40B4-BE49-F238E27FC236}">
                  <a16:creationId xmlns:a16="http://schemas.microsoft.com/office/drawing/2014/main" id="{698C7CB0-6A7B-0169-4C4D-4C0A4AF4F2BB}"/>
                </a:ext>
              </a:extLst>
            </p:cNvPr>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5062;p56">
              <a:extLst>
                <a:ext uri="{FF2B5EF4-FFF2-40B4-BE49-F238E27FC236}">
                  <a16:creationId xmlns:a16="http://schemas.microsoft.com/office/drawing/2014/main" id="{C4DA817A-E86C-14B2-8FB2-437E40DF9531}"/>
                </a:ext>
              </a:extLst>
            </p:cNvPr>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5063;p56">
              <a:extLst>
                <a:ext uri="{FF2B5EF4-FFF2-40B4-BE49-F238E27FC236}">
                  <a16:creationId xmlns:a16="http://schemas.microsoft.com/office/drawing/2014/main" id="{2C024619-D2FD-2B8F-7C87-81F75D2B69D9}"/>
                </a:ext>
              </a:extLst>
            </p:cNvPr>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5064;p56">
              <a:extLst>
                <a:ext uri="{FF2B5EF4-FFF2-40B4-BE49-F238E27FC236}">
                  <a16:creationId xmlns:a16="http://schemas.microsoft.com/office/drawing/2014/main" id="{C7D9A945-F317-0FCA-015C-2CC8AD9E944B}"/>
                </a:ext>
              </a:extLst>
            </p:cNvPr>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5065;p56">
              <a:extLst>
                <a:ext uri="{FF2B5EF4-FFF2-40B4-BE49-F238E27FC236}">
                  <a16:creationId xmlns:a16="http://schemas.microsoft.com/office/drawing/2014/main" id="{AB60748A-9404-E409-B997-15109746D3A2}"/>
                </a:ext>
              </a:extLst>
            </p:cNvPr>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5066;p56">
              <a:extLst>
                <a:ext uri="{FF2B5EF4-FFF2-40B4-BE49-F238E27FC236}">
                  <a16:creationId xmlns:a16="http://schemas.microsoft.com/office/drawing/2014/main" id="{3B9AE67D-1ABF-186B-3493-CBDD3B34DBD8}"/>
                </a:ext>
              </a:extLst>
            </p:cNvPr>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5067;p56">
              <a:extLst>
                <a:ext uri="{FF2B5EF4-FFF2-40B4-BE49-F238E27FC236}">
                  <a16:creationId xmlns:a16="http://schemas.microsoft.com/office/drawing/2014/main" id="{7FA6AEFF-3D43-B66C-7FCB-B4FDFD408D34}"/>
                </a:ext>
              </a:extLst>
            </p:cNvPr>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5068;p56">
              <a:extLst>
                <a:ext uri="{FF2B5EF4-FFF2-40B4-BE49-F238E27FC236}">
                  <a16:creationId xmlns:a16="http://schemas.microsoft.com/office/drawing/2014/main" id="{85FCB207-91DF-4D50-AC44-5893B9D3C76C}"/>
                </a:ext>
              </a:extLst>
            </p:cNvPr>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5069;p56">
              <a:extLst>
                <a:ext uri="{FF2B5EF4-FFF2-40B4-BE49-F238E27FC236}">
                  <a16:creationId xmlns:a16="http://schemas.microsoft.com/office/drawing/2014/main" id="{A28E1AD3-AB21-7471-FDF6-329B7B5D883A}"/>
                </a:ext>
              </a:extLst>
            </p:cNvPr>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5070;p56">
              <a:extLst>
                <a:ext uri="{FF2B5EF4-FFF2-40B4-BE49-F238E27FC236}">
                  <a16:creationId xmlns:a16="http://schemas.microsoft.com/office/drawing/2014/main" id="{AF76B513-494D-7D28-6DD7-91A03AA43874}"/>
                </a:ext>
              </a:extLst>
            </p:cNvPr>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5071;p56">
              <a:extLst>
                <a:ext uri="{FF2B5EF4-FFF2-40B4-BE49-F238E27FC236}">
                  <a16:creationId xmlns:a16="http://schemas.microsoft.com/office/drawing/2014/main" id="{9BB6C4E6-45DE-F23D-C643-569D3127D981}"/>
                </a:ext>
              </a:extLst>
            </p:cNvPr>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5072;p56">
              <a:extLst>
                <a:ext uri="{FF2B5EF4-FFF2-40B4-BE49-F238E27FC236}">
                  <a16:creationId xmlns:a16="http://schemas.microsoft.com/office/drawing/2014/main" id="{111334CB-9D24-82EF-AA7C-55E095231642}"/>
                </a:ext>
              </a:extLst>
            </p:cNvPr>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5073;p56">
              <a:extLst>
                <a:ext uri="{FF2B5EF4-FFF2-40B4-BE49-F238E27FC236}">
                  <a16:creationId xmlns:a16="http://schemas.microsoft.com/office/drawing/2014/main" id="{C723C1B1-A568-9CED-5A54-8DF06B9F201A}"/>
                </a:ext>
              </a:extLst>
            </p:cNvPr>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5074;p56">
              <a:extLst>
                <a:ext uri="{FF2B5EF4-FFF2-40B4-BE49-F238E27FC236}">
                  <a16:creationId xmlns:a16="http://schemas.microsoft.com/office/drawing/2014/main" id="{56AC986B-CE85-1699-417C-820258EEAE48}"/>
                </a:ext>
              </a:extLst>
            </p:cNvPr>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5075;p56">
              <a:extLst>
                <a:ext uri="{FF2B5EF4-FFF2-40B4-BE49-F238E27FC236}">
                  <a16:creationId xmlns:a16="http://schemas.microsoft.com/office/drawing/2014/main" id="{70A4896F-6421-BEC4-D740-160EA5FCE69A}"/>
                </a:ext>
              </a:extLst>
            </p:cNvPr>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5076;p56">
              <a:extLst>
                <a:ext uri="{FF2B5EF4-FFF2-40B4-BE49-F238E27FC236}">
                  <a16:creationId xmlns:a16="http://schemas.microsoft.com/office/drawing/2014/main" id="{8CC76CC3-282A-951E-7DF3-95378D355097}"/>
                </a:ext>
              </a:extLst>
            </p:cNvPr>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5077;p56">
              <a:extLst>
                <a:ext uri="{FF2B5EF4-FFF2-40B4-BE49-F238E27FC236}">
                  <a16:creationId xmlns:a16="http://schemas.microsoft.com/office/drawing/2014/main" id="{F803DEB5-B3A0-2FA4-E34E-C10AFBCA415D}"/>
                </a:ext>
              </a:extLst>
            </p:cNvPr>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5078;p56">
              <a:extLst>
                <a:ext uri="{FF2B5EF4-FFF2-40B4-BE49-F238E27FC236}">
                  <a16:creationId xmlns:a16="http://schemas.microsoft.com/office/drawing/2014/main" id="{03A73864-3B77-DF99-7C84-C064EE48E4C8}"/>
                </a:ext>
              </a:extLst>
            </p:cNvPr>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5079;p56">
              <a:extLst>
                <a:ext uri="{FF2B5EF4-FFF2-40B4-BE49-F238E27FC236}">
                  <a16:creationId xmlns:a16="http://schemas.microsoft.com/office/drawing/2014/main" id="{BD72E4D3-B650-9869-3032-96E37EDD70B9}"/>
                </a:ext>
              </a:extLst>
            </p:cNvPr>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5080;p56">
              <a:extLst>
                <a:ext uri="{FF2B5EF4-FFF2-40B4-BE49-F238E27FC236}">
                  <a16:creationId xmlns:a16="http://schemas.microsoft.com/office/drawing/2014/main" id="{C6A607C8-4073-966B-43B4-9A5B8A7647D7}"/>
                </a:ext>
              </a:extLst>
            </p:cNvPr>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5081;p56">
              <a:extLst>
                <a:ext uri="{FF2B5EF4-FFF2-40B4-BE49-F238E27FC236}">
                  <a16:creationId xmlns:a16="http://schemas.microsoft.com/office/drawing/2014/main" id="{6100E3F5-81BB-3BC8-966E-CBD5F25457A8}"/>
                </a:ext>
              </a:extLst>
            </p:cNvPr>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5082;p56">
              <a:extLst>
                <a:ext uri="{FF2B5EF4-FFF2-40B4-BE49-F238E27FC236}">
                  <a16:creationId xmlns:a16="http://schemas.microsoft.com/office/drawing/2014/main" id="{3610B216-6EBD-AD7B-6E79-C25BE8073C17}"/>
                </a:ext>
              </a:extLst>
            </p:cNvPr>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5083;p56">
              <a:extLst>
                <a:ext uri="{FF2B5EF4-FFF2-40B4-BE49-F238E27FC236}">
                  <a16:creationId xmlns:a16="http://schemas.microsoft.com/office/drawing/2014/main" id="{3FD80AEF-9036-EE83-BDFA-E6FE8D72D0A0}"/>
                </a:ext>
              </a:extLst>
            </p:cNvPr>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5084;p56">
              <a:extLst>
                <a:ext uri="{FF2B5EF4-FFF2-40B4-BE49-F238E27FC236}">
                  <a16:creationId xmlns:a16="http://schemas.microsoft.com/office/drawing/2014/main" id="{635D67FA-40E4-313D-D5B6-4E18D5FD71C3}"/>
                </a:ext>
              </a:extLst>
            </p:cNvPr>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5085;p56">
              <a:extLst>
                <a:ext uri="{FF2B5EF4-FFF2-40B4-BE49-F238E27FC236}">
                  <a16:creationId xmlns:a16="http://schemas.microsoft.com/office/drawing/2014/main" id="{83DDCF48-3943-7458-374A-893BA57D2ED6}"/>
                </a:ext>
              </a:extLst>
            </p:cNvPr>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5086;p56">
              <a:extLst>
                <a:ext uri="{FF2B5EF4-FFF2-40B4-BE49-F238E27FC236}">
                  <a16:creationId xmlns:a16="http://schemas.microsoft.com/office/drawing/2014/main" id="{E0646B3C-2EC5-6942-26AF-0B8C496A84A3}"/>
                </a:ext>
              </a:extLst>
            </p:cNvPr>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5087;p56">
              <a:extLst>
                <a:ext uri="{FF2B5EF4-FFF2-40B4-BE49-F238E27FC236}">
                  <a16:creationId xmlns:a16="http://schemas.microsoft.com/office/drawing/2014/main" id="{6BA0795D-4B9E-AF6C-08D4-8378A5B0B286}"/>
                </a:ext>
              </a:extLst>
            </p:cNvPr>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5088;p56">
              <a:extLst>
                <a:ext uri="{FF2B5EF4-FFF2-40B4-BE49-F238E27FC236}">
                  <a16:creationId xmlns:a16="http://schemas.microsoft.com/office/drawing/2014/main" id="{9ACE6316-D6C1-E6FE-3665-510EFD0FC471}"/>
                </a:ext>
              </a:extLst>
            </p:cNvPr>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5089;p56">
              <a:extLst>
                <a:ext uri="{FF2B5EF4-FFF2-40B4-BE49-F238E27FC236}">
                  <a16:creationId xmlns:a16="http://schemas.microsoft.com/office/drawing/2014/main" id="{0F761262-007F-BAA2-B1E2-87BF2E95A631}"/>
                </a:ext>
              </a:extLst>
            </p:cNvPr>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5090;p56">
              <a:extLst>
                <a:ext uri="{FF2B5EF4-FFF2-40B4-BE49-F238E27FC236}">
                  <a16:creationId xmlns:a16="http://schemas.microsoft.com/office/drawing/2014/main" id="{0895EA7C-B5C0-6FC9-068F-E0C596B32525}"/>
                </a:ext>
              </a:extLst>
            </p:cNvPr>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5091;p56">
              <a:extLst>
                <a:ext uri="{FF2B5EF4-FFF2-40B4-BE49-F238E27FC236}">
                  <a16:creationId xmlns:a16="http://schemas.microsoft.com/office/drawing/2014/main" id="{07B0732A-A354-360F-DE46-1F0E3D130994}"/>
                </a:ext>
              </a:extLst>
            </p:cNvPr>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5092;p56">
              <a:extLst>
                <a:ext uri="{FF2B5EF4-FFF2-40B4-BE49-F238E27FC236}">
                  <a16:creationId xmlns:a16="http://schemas.microsoft.com/office/drawing/2014/main" id="{351B432E-F27A-A289-D155-FBAEB6809AA6}"/>
                </a:ext>
              </a:extLst>
            </p:cNvPr>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5093;p56">
              <a:extLst>
                <a:ext uri="{FF2B5EF4-FFF2-40B4-BE49-F238E27FC236}">
                  <a16:creationId xmlns:a16="http://schemas.microsoft.com/office/drawing/2014/main" id="{EF905BE2-087E-2D09-32EC-546ABCC6FC1C}"/>
                </a:ext>
              </a:extLst>
            </p:cNvPr>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5094;p56">
              <a:extLst>
                <a:ext uri="{FF2B5EF4-FFF2-40B4-BE49-F238E27FC236}">
                  <a16:creationId xmlns:a16="http://schemas.microsoft.com/office/drawing/2014/main" id="{62D99BA2-C1B8-A927-DCF3-FCCA49A80B94}"/>
                </a:ext>
              </a:extLst>
            </p:cNvPr>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5095;p56">
              <a:extLst>
                <a:ext uri="{FF2B5EF4-FFF2-40B4-BE49-F238E27FC236}">
                  <a16:creationId xmlns:a16="http://schemas.microsoft.com/office/drawing/2014/main" id="{EF471B9E-86DE-B822-3842-4183D9702852}"/>
                </a:ext>
              </a:extLst>
            </p:cNvPr>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5096;p56">
              <a:extLst>
                <a:ext uri="{FF2B5EF4-FFF2-40B4-BE49-F238E27FC236}">
                  <a16:creationId xmlns:a16="http://schemas.microsoft.com/office/drawing/2014/main" id="{A8976AC3-9EAC-9806-B51A-CA2F0ACE776F}"/>
                </a:ext>
              </a:extLst>
            </p:cNvPr>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5097;p56">
              <a:extLst>
                <a:ext uri="{FF2B5EF4-FFF2-40B4-BE49-F238E27FC236}">
                  <a16:creationId xmlns:a16="http://schemas.microsoft.com/office/drawing/2014/main" id="{49CD13C4-05FE-4A2B-BFEE-9D60DA18E60C}"/>
                </a:ext>
              </a:extLst>
            </p:cNvPr>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5098;p56">
              <a:extLst>
                <a:ext uri="{FF2B5EF4-FFF2-40B4-BE49-F238E27FC236}">
                  <a16:creationId xmlns:a16="http://schemas.microsoft.com/office/drawing/2014/main" id="{94361A49-2C8B-9A35-E477-E9CF8EDD988A}"/>
                </a:ext>
              </a:extLst>
            </p:cNvPr>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5099;p56">
              <a:extLst>
                <a:ext uri="{FF2B5EF4-FFF2-40B4-BE49-F238E27FC236}">
                  <a16:creationId xmlns:a16="http://schemas.microsoft.com/office/drawing/2014/main" id="{9C898B0A-403A-3DD5-053B-018C472F54DA}"/>
                </a:ext>
              </a:extLst>
            </p:cNvPr>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5100;p56">
              <a:extLst>
                <a:ext uri="{FF2B5EF4-FFF2-40B4-BE49-F238E27FC236}">
                  <a16:creationId xmlns:a16="http://schemas.microsoft.com/office/drawing/2014/main" id="{65DBC5DD-DE9E-26E8-75B5-54C01E5E73E3}"/>
                </a:ext>
              </a:extLst>
            </p:cNvPr>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5101;p56">
              <a:extLst>
                <a:ext uri="{FF2B5EF4-FFF2-40B4-BE49-F238E27FC236}">
                  <a16:creationId xmlns:a16="http://schemas.microsoft.com/office/drawing/2014/main" id="{9B453F9F-9925-A35E-055A-9A899883EDD1}"/>
                </a:ext>
              </a:extLst>
            </p:cNvPr>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5102;p56">
              <a:extLst>
                <a:ext uri="{FF2B5EF4-FFF2-40B4-BE49-F238E27FC236}">
                  <a16:creationId xmlns:a16="http://schemas.microsoft.com/office/drawing/2014/main" id="{D89244F7-D269-20E1-FBD4-D65C919CF020}"/>
                </a:ext>
              </a:extLst>
            </p:cNvPr>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5103;p56">
              <a:extLst>
                <a:ext uri="{FF2B5EF4-FFF2-40B4-BE49-F238E27FC236}">
                  <a16:creationId xmlns:a16="http://schemas.microsoft.com/office/drawing/2014/main" id="{A641F6AB-08B1-55F3-D330-F85910E54B07}"/>
                </a:ext>
              </a:extLst>
            </p:cNvPr>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5104;p56">
              <a:extLst>
                <a:ext uri="{FF2B5EF4-FFF2-40B4-BE49-F238E27FC236}">
                  <a16:creationId xmlns:a16="http://schemas.microsoft.com/office/drawing/2014/main" id="{702F8371-399D-F732-0453-ECC5D5FA9F87}"/>
                </a:ext>
              </a:extLst>
            </p:cNvPr>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5105;p56">
              <a:extLst>
                <a:ext uri="{FF2B5EF4-FFF2-40B4-BE49-F238E27FC236}">
                  <a16:creationId xmlns:a16="http://schemas.microsoft.com/office/drawing/2014/main" id="{85207F00-642C-7183-6153-1F786F8CC093}"/>
                </a:ext>
              </a:extLst>
            </p:cNvPr>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5106;p56">
              <a:extLst>
                <a:ext uri="{FF2B5EF4-FFF2-40B4-BE49-F238E27FC236}">
                  <a16:creationId xmlns:a16="http://schemas.microsoft.com/office/drawing/2014/main" id="{9B747618-D839-A27D-9F90-77C139CF77B0}"/>
                </a:ext>
              </a:extLst>
            </p:cNvPr>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5107;p56">
              <a:extLst>
                <a:ext uri="{FF2B5EF4-FFF2-40B4-BE49-F238E27FC236}">
                  <a16:creationId xmlns:a16="http://schemas.microsoft.com/office/drawing/2014/main" id="{E93F50FB-CB7C-A553-AA13-6A21BDB825E6}"/>
                </a:ext>
              </a:extLst>
            </p:cNvPr>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5108;p56">
              <a:extLst>
                <a:ext uri="{FF2B5EF4-FFF2-40B4-BE49-F238E27FC236}">
                  <a16:creationId xmlns:a16="http://schemas.microsoft.com/office/drawing/2014/main" id="{976A6149-570C-CBE2-3BAF-AB06187FEFD7}"/>
                </a:ext>
              </a:extLst>
            </p:cNvPr>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5109;p56">
              <a:extLst>
                <a:ext uri="{FF2B5EF4-FFF2-40B4-BE49-F238E27FC236}">
                  <a16:creationId xmlns:a16="http://schemas.microsoft.com/office/drawing/2014/main" id="{957AE53A-D293-378E-2FF8-095DF04135F2}"/>
                </a:ext>
              </a:extLst>
            </p:cNvPr>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5110;p56">
              <a:extLst>
                <a:ext uri="{FF2B5EF4-FFF2-40B4-BE49-F238E27FC236}">
                  <a16:creationId xmlns:a16="http://schemas.microsoft.com/office/drawing/2014/main" id="{83B252FA-F05D-5EBF-5605-B258DA2A2729}"/>
                </a:ext>
              </a:extLst>
            </p:cNvPr>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5111;p56">
              <a:extLst>
                <a:ext uri="{FF2B5EF4-FFF2-40B4-BE49-F238E27FC236}">
                  <a16:creationId xmlns:a16="http://schemas.microsoft.com/office/drawing/2014/main" id="{F09CC865-0DC2-583A-25BC-21B97C48BA6E}"/>
                </a:ext>
              </a:extLst>
            </p:cNvPr>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5112;p56">
              <a:extLst>
                <a:ext uri="{FF2B5EF4-FFF2-40B4-BE49-F238E27FC236}">
                  <a16:creationId xmlns:a16="http://schemas.microsoft.com/office/drawing/2014/main" id="{0A707B71-3750-B4FF-6C68-EB31EBFD84F3}"/>
                </a:ext>
              </a:extLst>
            </p:cNvPr>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5113;p56">
              <a:extLst>
                <a:ext uri="{FF2B5EF4-FFF2-40B4-BE49-F238E27FC236}">
                  <a16:creationId xmlns:a16="http://schemas.microsoft.com/office/drawing/2014/main" id="{0D14FF5A-5827-39BE-FE76-F8E3F496B1BA}"/>
                </a:ext>
              </a:extLst>
            </p:cNvPr>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5114;p56">
              <a:extLst>
                <a:ext uri="{FF2B5EF4-FFF2-40B4-BE49-F238E27FC236}">
                  <a16:creationId xmlns:a16="http://schemas.microsoft.com/office/drawing/2014/main" id="{B7ABF4F9-4FC6-E3B2-A474-C539D1DD516F}"/>
                </a:ext>
              </a:extLst>
            </p:cNvPr>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5115;p56">
              <a:extLst>
                <a:ext uri="{FF2B5EF4-FFF2-40B4-BE49-F238E27FC236}">
                  <a16:creationId xmlns:a16="http://schemas.microsoft.com/office/drawing/2014/main" id="{0B627D10-A711-4E07-F01F-914C0A4A924A}"/>
                </a:ext>
              </a:extLst>
            </p:cNvPr>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5116;p56">
              <a:extLst>
                <a:ext uri="{FF2B5EF4-FFF2-40B4-BE49-F238E27FC236}">
                  <a16:creationId xmlns:a16="http://schemas.microsoft.com/office/drawing/2014/main" id="{B0640AA3-720B-C594-6431-C282AE6DCCF0}"/>
                </a:ext>
              </a:extLst>
            </p:cNvPr>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5117;p56">
              <a:extLst>
                <a:ext uri="{FF2B5EF4-FFF2-40B4-BE49-F238E27FC236}">
                  <a16:creationId xmlns:a16="http://schemas.microsoft.com/office/drawing/2014/main" id="{8C2A5B93-505D-72C3-F941-DFFFEF91DBBA}"/>
                </a:ext>
              </a:extLst>
            </p:cNvPr>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5118;p56">
              <a:extLst>
                <a:ext uri="{FF2B5EF4-FFF2-40B4-BE49-F238E27FC236}">
                  <a16:creationId xmlns:a16="http://schemas.microsoft.com/office/drawing/2014/main" id="{77A3678A-40C8-F4B5-9B2B-0816AE4ABDE4}"/>
                </a:ext>
              </a:extLst>
            </p:cNvPr>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5119;p56">
              <a:extLst>
                <a:ext uri="{FF2B5EF4-FFF2-40B4-BE49-F238E27FC236}">
                  <a16:creationId xmlns:a16="http://schemas.microsoft.com/office/drawing/2014/main" id="{06AE05EA-41D4-E44C-B092-E0AB27245A1F}"/>
                </a:ext>
              </a:extLst>
            </p:cNvPr>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5120;p56">
              <a:extLst>
                <a:ext uri="{FF2B5EF4-FFF2-40B4-BE49-F238E27FC236}">
                  <a16:creationId xmlns:a16="http://schemas.microsoft.com/office/drawing/2014/main" id="{98E6F226-B99E-AD72-AEEF-10D8AB69F40B}"/>
                </a:ext>
              </a:extLst>
            </p:cNvPr>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5121;p56">
              <a:extLst>
                <a:ext uri="{FF2B5EF4-FFF2-40B4-BE49-F238E27FC236}">
                  <a16:creationId xmlns:a16="http://schemas.microsoft.com/office/drawing/2014/main" id="{BDE721EB-4491-FF4C-04BA-13C62D7F5997}"/>
                </a:ext>
              </a:extLst>
            </p:cNvPr>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5122;p56">
              <a:extLst>
                <a:ext uri="{FF2B5EF4-FFF2-40B4-BE49-F238E27FC236}">
                  <a16:creationId xmlns:a16="http://schemas.microsoft.com/office/drawing/2014/main" id="{49D23C7A-6C6F-8ACD-F481-C210ABD7AA4E}"/>
                </a:ext>
              </a:extLst>
            </p:cNvPr>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5123;p56">
              <a:extLst>
                <a:ext uri="{FF2B5EF4-FFF2-40B4-BE49-F238E27FC236}">
                  <a16:creationId xmlns:a16="http://schemas.microsoft.com/office/drawing/2014/main" id="{6B1B4886-BD44-1B92-469B-B603F6E3222F}"/>
                </a:ext>
              </a:extLst>
            </p:cNvPr>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5124;p56">
              <a:extLst>
                <a:ext uri="{FF2B5EF4-FFF2-40B4-BE49-F238E27FC236}">
                  <a16:creationId xmlns:a16="http://schemas.microsoft.com/office/drawing/2014/main" id="{2EE21DA9-BB52-0683-5B62-80F8EB145B7D}"/>
                </a:ext>
              </a:extLst>
            </p:cNvPr>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5125;p56">
              <a:extLst>
                <a:ext uri="{FF2B5EF4-FFF2-40B4-BE49-F238E27FC236}">
                  <a16:creationId xmlns:a16="http://schemas.microsoft.com/office/drawing/2014/main" id="{66881D22-4EFF-25EF-926C-996995F1439B}"/>
                </a:ext>
              </a:extLst>
            </p:cNvPr>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5126;p56">
              <a:extLst>
                <a:ext uri="{FF2B5EF4-FFF2-40B4-BE49-F238E27FC236}">
                  <a16:creationId xmlns:a16="http://schemas.microsoft.com/office/drawing/2014/main" id="{0528D41C-D363-7C11-24F5-9B3CADE39AA0}"/>
                </a:ext>
              </a:extLst>
            </p:cNvPr>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5127;p56">
              <a:extLst>
                <a:ext uri="{FF2B5EF4-FFF2-40B4-BE49-F238E27FC236}">
                  <a16:creationId xmlns:a16="http://schemas.microsoft.com/office/drawing/2014/main" id="{FE3E7EFB-7076-02A4-6E95-9EC17BB9CF58}"/>
                </a:ext>
              </a:extLst>
            </p:cNvPr>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5128;p56">
              <a:extLst>
                <a:ext uri="{FF2B5EF4-FFF2-40B4-BE49-F238E27FC236}">
                  <a16:creationId xmlns:a16="http://schemas.microsoft.com/office/drawing/2014/main" id="{EE059D0E-E2E2-119F-16A1-6F973FEF5C92}"/>
                </a:ext>
              </a:extLst>
            </p:cNvPr>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5129;p56">
              <a:extLst>
                <a:ext uri="{FF2B5EF4-FFF2-40B4-BE49-F238E27FC236}">
                  <a16:creationId xmlns:a16="http://schemas.microsoft.com/office/drawing/2014/main" id="{329B988F-DC30-F95E-D9D4-401FA2F29630}"/>
                </a:ext>
              </a:extLst>
            </p:cNvPr>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5130;p56">
              <a:extLst>
                <a:ext uri="{FF2B5EF4-FFF2-40B4-BE49-F238E27FC236}">
                  <a16:creationId xmlns:a16="http://schemas.microsoft.com/office/drawing/2014/main" id="{C77AC42E-755F-4324-0FA4-A9EF3223E572}"/>
                </a:ext>
              </a:extLst>
            </p:cNvPr>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5131;p56">
              <a:extLst>
                <a:ext uri="{FF2B5EF4-FFF2-40B4-BE49-F238E27FC236}">
                  <a16:creationId xmlns:a16="http://schemas.microsoft.com/office/drawing/2014/main" id="{37BB6E38-92D4-9FDC-62E4-D271756B411B}"/>
                </a:ext>
              </a:extLst>
            </p:cNvPr>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5132;p56">
              <a:extLst>
                <a:ext uri="{FF2B5EF4-FFF2-40B4-BE49-F238E27FC236}">
                  <a16:creationId xmlns:a16="http://schemas.microsoft.com/office/drawing/2014/main" id="{219C4D5F-158D-92F2-B505-074B95C5A15E}"/>
                </a:ext>
              </a:extLst>
            </p:cNvPr>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5133;p56">
              <a:extLst>
                <a:ext uri="{FF2B5EF4-FFF2-40B4-BE49-F238E27FC236}">
                  <a16:creationId xmlns:a16="http://schemas.microsoft.com/office/drawing/2014/main" id="{B57E0897-3BD7-69FC-6910-5EDF28C4560A}"/>
                </a:ext>
              </a:extLst>
            </p:cNvPr>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5134;p56">
              <a:extLst>
                <a:ext uri="{FF2B5EF4-FFF2-40B4-BE49-F238E27FC236}">
                  <a16:creationId xmlns:a16="http://schemas.microsoft.com/office/drawing/2014/main" id="{5E4DF417-3B07-20EF-2698-2D18D153497A}"/>
                </a:ext>
              </a:extLst>
            </p:cNvPr>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5135;p56">
              <a:extLst>
                <a:ext uri="{FF2B5EF4-FFF2-40B4-BE49-F238E27FC236}">
                  <a16:creationId xmlns:a16="http://schemas.microsoft.com/office/drawing/2014/main" id="{9FA2468A-7557-E201-9E5A-279B88729E1F}"/>
                </a:ext>
              </a:extLst>
            </p:cNvPr>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5136;p56">
              <a:extLst>
                <a:ext uri="{FF2B5EF4-FFF2-40B4-BE49-F238E27FC236}">
                  <a16:creationId xmlns:a16="http://schemas.microsoft.com/office/drawing/2014/main" id="{D1D81D74-A3EF-A107-728C-1FF6ECF6FC7D}"/>
                </a:ext>
              </a:extLst>
            </p:cNvPr>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5137;p56">
              <a:extLst>
                <a:ext uri="{FF2B5EF4-FFF2-40B4-BE49-F238E27FC236}">
                  <a16:creationId xmlns:a16="http://schemas.microsoft.com/office/drawing/2014/main" id="{C2EB0951-0D9B-031B-E1DB-AD872F414897}"/>
                </a:ext>
              </a:extLst>
            </p:cNvPr>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5138;p56">
              <a:extLst>
                <a:ext uri="{FF2B5EF4-FFF2-40B4-BE49-F238E27FC236}">
                  <a16:creationId xmlns:a16="http://schemas.microsoft.com/office/drawing/2014/main" id="{9C7C5A39-775A-35B3-2CCA-0FFD8CECBBC6}"/>
                </a:ext>
              </a:extLst>
            </p:cNvPr>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5139;p56">
              <a:extLst>
                <a:ext uri="{FF2B5EF4-FFF2-40B4-BE49-F238E27FC236}">
                  <a16:creationId xmlns:a16="http://schemas.microsoft.com/office/drawing/2014/main" id="{2D15A3C8-D2C5-B566-22EE-F3D939989817}"/>
                </a:ext>
              </a:extLst>
            </p:cNvPr>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5140;p56">
              <a:extLst>
                <a:ext uri="{FF2B5EF4-FFF2-40B4-BE49-F238E27FC236}">
                  <a16:creationId xmlns:a16="http://schemas.microsoft.com/office/drawing/2014/main" id="{C48E5680-5756-CB7A-DD1F-91BAB55D6232}"/>
                </a:ext>
              </a:extLst>
            </p:cNvPr>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5141;p56">
              <a:extLst>
                <a:ext uri="{FF2B5EF4-FFF2-40B4-BE49-F238E27FC236}">
                  <a16:creationId xmlns:a16="http://schemas.microsoft.com/office/drawing/2014/main" id="{F4CA13C0-E2D4-C820-6B2C-EFD2AFC88696}"/>
                </a:ext>
              </a:extLst>
            </p:cNvPr>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5142;p56">
              <a:extLst>
                <a:ext uri="{FF2B5EF4-FFF2-40B4-BE49-F238E27FC236}">
                  <a16:creationId xmlns:a16="http://schemas.microsoft.com/office/drawing/2014/main" id="{146D7955-8BD5-5B64-7870-F539BDD212AF}"/>
                </a:ext>
              </a:extLst>
            </p:cNvPr>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5143;p56">
              <a:extLst>
                <a:ext uri="{FF2B5EF4-FFF2-40B4-BE49-F238E27FC236}">
                  <a16:creationId xmlns:a16="http://schemas.microsoft.com/office/drawing/2014/main" id="{ECC15774-5E29-8D0B-3E0F-FBE156053504}"/>
                </a:ext>
              </a:extLst>
            </p:cNvPr>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5144;p56">
              <a:extLst>
                <a:ext uri="{FF2B5EF4-FFF2-40B4-BE49-F238E27FC236}">
                  <a16:creationId xmlns:a16="http://schemas.microsoft.com/office/drawing/2014/main" id="{38BE3104-920C-1095-9D5E-608899ECA961}"/>
                </a:ext>
              </a:extLst>
            </p:cNvPr>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5145;p56">
              <a:extLst>
                <a:ext uri="{FF2B5EF4-FFF2-40B4-BE49-F238E27FC236}">
                  <a16:creationId xmlns:a16="http://schemas.microsoft.com/office/drawing/2014/main" id="{C5599D95-D29F-40BA-0334-DB7BFC29C5EC}"/>
                </a:ext>
              </a:extLst>
            </p:cNvPr>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5146;p56">
              <a:extLst>
                <a:ext uri="{FF2B5EF4-FFF2-40B4-BE49-F238E27FC236}">
                  <a16:creationId xmlns:a16="http://schemas.microsoft.com/office/drawing/2014/main" id="{BCA46004-5332-4DA8-9AFD-E6B523B711D4}"/>
                </a:ext>
              </a:extLst>
            </p:cNvPr>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5147;p56">
              <a:extLst>
                <a:ext uri="{FF2B5EF4-FFF2-40B4-BE49-F238E27FC236}">
                  <a16:creationId xmlns:a16="http://schemas.microsoft.com/office/drawing/2014/main" id="{3C78D291-E8C0-F2A6-DBC2-AE3A6B7033EF}"/>
                </a:ext>
              </a:extLst>
            </p:cNvPr>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5148;p56">
              <a:extLst>
                <a:ext uri="{FF2B5EF4-FFF2-40B4-BE49-F238E27FC236}">
                  <a16:creationId xmlns:a16="http://schemas.microsoft.com/office/drawing/2014/main" id="{1362F720-AFBB-9292-F8D5-30550D14771C}"/>
                </a:ext>
              </a:extLst>
            </p:cNvPr>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5149;p56">
              <a:extLst>
                <a:ext uri="{FF2B5EF4-FFF2-40B4-BE49-F238E27FC236}">
                  <a16:creationId xmlns:a16="http://schemas.microsoft.com/office/drawing/2014/main" id="{77D02ADF-F64C-ECFC-1C65-FB3557A852A0}"/>
                </a:ext>
              </a:extLst>
            </p:cNvPr>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5150;p56">
              <a:extLst>
                <a:ext uri="{FF2B5EF4-FFF2-40B4-BE49-F238E27FC236}">
                  <a16:creationId xmlns:a16="http://schemas.microsoft.com/office/drawing/2014/main" id="{7A55636B-9EEC-5DA5-269E-CB39FF0D98C6}"/>
                </a:ext>
              </a:extLst>
            </p:cNvPr>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5151;p56">
              <a:extLst>
                <a:ext uri="{FF2B5EF4-FFF2-40B4-BE49-F238E27FC236}">
                  <a16:creationId xmlns:a16="http://schemas.microsoft.com/office/drawing/2014/main" id="{FC551067-BA1B-7A75-FEE7-A9DC601542C8}"/>
                </a:ext>
              </a:extLst>
            </p:cNvPr>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5152;p56">
              <a:extLst>
                <a:ext uri="{FF2B5EF4-FFF2-40B4-BE49-F238E27FC236}">
                  <a16:creationId xmlns:a16="http://schemas.microsoft.com/office/drawing/2014/main" id="{87CAF14C-EDB1-62A3-484B-DA3972E7AC18}"/>
                </a:ext>
              </a:extLst>
            </p:cNvPr>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5153;p56">
              <a:extLst>
                <a:ext uri="{FF2B5EF4-FFF2-40B4-BE49-F238E27FC236}">
                  <a16:creationId xmlns:a16="http://schemas.microsoft.com/office/drawing/2014/main" id="{34F7697E-6A2A-AA07-2B44-3D92F369A7B8}"/>
                </a:ext>
              </a:extLst>
            </p:cNvPr>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5154;p56">
              <a:extLst>
                <a:ext uri="{FF2B5EF4-FFF2-40B4-BE49-F238E27FC236}">
                  <a16:creationId xmlns:a16="http://schemas.microsoft.com/office/drawing/2014/main" id="{A0EFEF7F-4CDE-ACB4-6A84-3A03A8C3D61B}"/>
                </a:ext>
              </a:extLst>
            </p:cNvPr>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5155;p56">
              <a:extLst>
                <a:ext uri="{FF2B5EF4-FFF2-40B4-BE49-F238E27FC236}">
                  <a16:creationId xmlns:a16="http://schemas.microsoft.com/office/drawing/2014/main" id="{1A7B4AF3-C11C-8229-2A40-890CA314EA31}"/>
                </a:ext>
              </a:extLst>
            </p:cNvPr>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5156;p56">
              <a:extLst>
                <a:ext uri="{FF2B5EF4-FFF2-40B4-BE49-F238E27FC236}">
                  <a16:creationId xmlns:a16="http://schemas.microsoft.com/office/drawing/2014/main" id="{D06F8CD7-C4C8-3F3F-971E-71DDFD4433F7}"/>
                </a:ext>
              </a:extLst>
            </p:cNvPr>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5157;p56">
              <a:extLst>
                <a:ext uri="{FF2B5EF4-FFF2-40B4-BE49-F238E27FC236}">
                  <a16:creationId xmlns:a16="http://schemas.microsoft.com/office/drawing/2014/main" id="{536EA701-0D87-1A66-7182-ED97AB3CA48A}"/>
                </a:ext>
              </a:extLst>
            </p:cNvPr>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5158;p56">
              <a:extLst>
                <a:ext uri="{FF2B5EF4-FFF2-40B4-BE49-F238E27FC236}">
                  <a16:creationId xmlns:a16="http://schemas.microsoft.com/office/drawing/2014/main" id="{69AF49F7-5E9B-7C27-14AE-E5B6CBD21F2A}"/>
                </a:ext>
              </a:extLst>
            </p:cNvPr>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5159;p56">
              <a:extLst>
                <a:ext uri="{FF2B5EF4-FFF2-40B4-BE49-F238E27FC236}">
                  <a16:creationId xmlns:a16="http://schemas.microsoft.com/office/drawing/2014/main" id="{AFAD267D-74C2-B829-0605-43C0EE8EFDA3}"/>
                </a:ext>
              </a:extLst>
            </p:cNvPr>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5160;p56">
              <a:extLst>
                <a:ext uri="{FF2B5EF4-FFF2-40B4-BE49-F238E27FC236}">
                  <a16:creationId xmlns:a16="http://schemas.microsoft.com/office/drawing/2014/main" id="{EDBFD38E-E3EF-CE99-B9AF-6AE9A374202C}"/>
                </a:ext>
              </a:extLst>
            </p:cNvPr>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5161;p56">
              <a:extLst>
                <a:ext uri="{FF2B5EF4-FFF2-40B4-BE49-F238E27FC236}">
                  <a16:creationId xmlns:a16="http://schemas.microsoft.com/office/drawing/2014/main" id="{3FD34022-8303-5C92-93FA-2D95AC5BBA45}"/>
                </a:ext>
              </a:extLst>
            </p:cNvPr>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5162;p56">
              <a:extLst>
                <a:ext uri="{FF2B5EF4-FFF2-40B4-BE49-F238E27FC236}">
                  <a16:creationId xmlns:a16="http://schemas.microsoft.com/office/drawing/2014/main" id="{EEB74A7F-F4DB-1D1D-D78E-1247DA3ABBC7}"/>
                </a:ext>
              </a:extLst>
            </p:cNvPr>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5163;p56">
              <a:extLst>
                <a:ext uri="{FF2B5EF4-FFF2-40B4-BE49-F238E27FC236}">
                  <a16:creationId xmlns:a16="http://schemas.microsoft.com/office/drawing/2014/main" id="{C3F29B8F-52F4-047F-4A5F-75229FA16F8B}"/>
                </a:ext>
              </a:extLst>
            </p:cNvPr>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5164;p56">
              <a:extLst>
                <a:ext uri="{FF2B5EF4-FFF2-40B4-BE49-F238E27FC236}">
                  <a16:creationId xmlns:a16="http://schemas.microsoft.com/office/drawing/2014/main" id="{38CCCE25-9AD2-3F11-0D14-0BA5182D7DE2}"/>
                </a:ext>
              </a:extLst>
            </p:cNvPr>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5165;p56">
              <a:extLst>
                <a:ext uri="{FF2B5EF4-FFF2-40B4-BE49-F238E27FC236}">
                  <a16:creationId xmlns:a16="http://schemas.microsoft.com/office/drawing/2014/main" id="{2842B2A7-A46E-F911-8E5A-AAB861E1D892}"/>
                </a:ext>
              </a:extLst>
            </p:cNvPr>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5166;p56">
              <a:extLst>
                <a:ext uri="{FF2B5EF4-FFF2-40B4-BE49-F238E27FC236}">
                  <a16:creationId xmlns:a16="http://schemas.microsoft.com/office/drawing/2014/main" id="{0ED83B8B-6745-3FA4-807C-4CD78BBDDA06}"/>
                </a:ext>
              </a:extLst>
            </p:cNvPr>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5167;p56">
              <a:extLst>
                <a:ext uri="{FF2B5EF4-FFF2-40B4-BE49-F238E27FC236}">
                  <a16:creationId xmlns:a16="http://schemas.microsoft.com/office/drawing/2014/main" id="{99469255-8E64-3B87-3D68-1645DBB634E1}"/>
                </a:ext>
              </a:extLst>
            </p:cNvPr>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5168;p56">
              <a:extLst>
                <a:ext uri="{FF2B5EF4-FFF2-40B4-BE49-F238E27FC236}">
                  <a16:creationId xmlns:a16="http://schemas.microsoft.com/office/drawing/2014/main" id="{EC10714D-DBD8-2A6C-1B5F-B7381655D9D5}"/>
                </a:ext>
              </a:extLst>
            </p:cNvPr>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5169;p56">
              <a:extLst>
                <a:ext uri="{FF2B5EF4-FFF2-40B4-BE49-F238E27FC236}">
                  <a16:creationId xmlns:a16="http://schemas.microsoft.com/office/drawing/2014/main" id="{89771F2F-0DE2-06F8-28DF-40BDC1578A3B}"/>
                </a:ext>
              </a:extLst>
            </p:cNvPr>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5170;p56">
              <a:extLst>
                <a:ext uri="{FF2B5EF4-FFF2-40B4-BE49-F238E27FC236}">
                  <a16:creationId xmlns:a16="http://schemas.microsoft.com/office/drawing/2014/main" id="{AF758F87-DB3B-C8DE-745C-8F62B12638E3}"/>
                </a:ext>
              </a:extLst>
            </p:cNvPr>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5171;p56">
              <a:extLst>
                <a:ext uri="{FF2B5EF4-FFF2-40B4-BE49-F238E27FC236}">
                  <a16:creationId xmlns:a16="http://schemas.microsoft.com/office/drawing/2014/main" id="{F0C67071-C0FA-B4F9-6DD0-C621BC98F541}"/>
                </a:ext>
              </a:extLst>
            </p:cNvPr>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5172;p56">
              <a:extLst>
                <a:ext uri="{FF2B5EF4-FFF2-40B4-BE49-F238E27FC236}">
                  <a16:creationId xmlns:a16="http://schemas.microsoft.com/office/drawing/2014/main" id="{CBF4DD73-FA91-D56C-BAD1-34FE499CB534}"/>
                </a:ext>
              </a:extLst>
            </p:cNvPr>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5173;p56">
              <a:extLst>
                <a:ext uri="{FF2B5EF4-FFF2-40B4-BE49-F238E27FC236}">
                  <a16:creationId xmlns:a16="http://schemas.microsoft.com/office/drawing/2014/main" id="{246886A5-1A11-EB33-8227-3CA129BC1090}"/>
                </a:ext>
              </a:extLst>
            </p:cNvPr>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5174;p56">
              <a:extLst>
                <a:ext uri="{FF2B5EF4-FFF2-40B4-BE49-F238E27FC236}">
                  <a16:creationId xmlns:a16="http://schemas.microsoft.com/office/drawing/2014/main" id="{E49A8612-0D59-8F12-A3C7-318EE7381D38}"/>
                </a:ext>
              </a:extLst>
            </p:cNvPr>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5175;p56">
              <a:extLst>
                <a:ext uri="{FF2B5EF4-FFF2-40B4-BE49-F238E27FC236}">
                  <a16:creationId xmlns:a16="http://schemas.microsoft.com/office/drawing/2014/main" id="{3C8CF761-AA5B-3940-FBB6-6C9793D1D6B4}"/>
                </a:ext>
              </a:extLst>
            </p:cNvPr>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5176;p56">
              <a:extLst>
                <a:ext uri="{FF2B5EF4-FFF2-40B4-BE49-F238E27FC236}">
                  <a16:creationId xmlns:a16="http://schemas.microsoft.com/office/drawing/2014/main" id="{0B997A31-869B-A43C-7456-F312FDE5327D}"/>
                </a:ext>
              </a:extLst>
            </p:cNvPr>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5177;p56">
              <a:extLst>
                <a:ext uri="{FF2B5EF4-FFF2-40B4-BE49-F238E27FC236}">
                  <a16:creationId xmlns:a16="http://schemas.microsoft.com/office/drawing/2014/main" id="{7DB6D932-1D47-840E-59EB-1B1EB5B2FFA7}"/>
                </a:ext>
              </a:extLst>
            </p:cNvPr>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5178;p56">
              <a:extLst>
                <a:ext uri="{FF2B5EF4-FFF2-40B4-BE49-F238E27FC236}">
                  <a16:creationId xmlns:a16="http://schemas.microsoft.com/office/drawing/2014/main" id="{6CE6409D-13EC-A037-EF4A-8024149940B8}"/>
                </a:ext>
              </a:extLst>
            </p:cNvPr>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5179;p56">
              <a:extLst>
                <a:ext uri="{FF2B5EF4-FFF2-40B4-BE49-F238E27FC236}">
                  <a16:creationId xmlns:a16="http://schemas.microsoft.com/office/drawing/2014/main" id="{835E5D1B-3ABF-39B3-2120-8BB110673D55}"/>
                </a:ext>
              </a:extLst>
            </p:cNvPr>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5180;p56">
              <a:extLst>
                <a:ext uri="{FF2B5EF4-FFF2-40B4-BE49-F238E27FC236}">
                  <a16:creationId xmlns:a16="http://schemas.microsoft.com/office/drawing/2014/main" id="{7444A859-C380-6E59-7711-D19E08B5F4EA}"/>
                </a:ext>
              </a:extLst>
            </p:cNvPr>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5181;p56">
              <a:extLst>
                <a:ext uri="{FF2B5EF4-FFF2-40B4-BE49-F238E27FC236}">
                  <a16:creationId xmlns:a16="http://schemas.microsoft.com/office/drawing/2014/main" id="{A26548A1-48C6-EA49-5B19-266EA60071C1}"/>
                </a:ext>
              </a:extLst>
            </p:cNvPr>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5182;p56">
              <a:extLst>
                <a:ext uri="{FF2B5EF4-FFF2-40B4-BE49-F238E27FC236}">
                  <a16:creationId xmlns:a16="http://schemas.microsoft.com/office/drawing/2014/main" id="{92499EFF-BF2A-EED8-4F55-A8F6523F03CB}"/>
                </a:ext>
              </a:extLst>
            </p:cNvPr>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5183;p56">
              <a:extLst>
                <a:ext uri="{FF2B5EF4-FFF2-40B4-BE49-F238E27FC236}">
                  <a16:creationId xmlns:a16="http://schemas.microsoft.com/office/drawing/2014/main" id="{BB3BB7F3-07FF-FCDB-5785-6CA086DE1007}"/>
                </a:ext>
              </a:extLst>
            </p:cNvPr>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5184;p56">
              <a:extLst>
                <a:ext uri="{FF2B5EF4-FFF2-40B4-BE49-F238E27FC236}">
                  <a16:creationId xmlns:a16="http://schemas.microsoft.com/office/drawing/2014/main" id="{5A2D3221-DD8D-6F71-FC80-AF41C54E90C8}"/>
                </a:ext>
              </a:extLst>
            </p:cNvPr>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5185;p56">
              <a:extLst>
                <a:ext uri="{FF2B5EF4-FFF2-40B4-BE49-F238E27FC236}">
                  <a16:creationId xmlns:a16="http://schemas.microsoft.com/office/drawing/2014/main" id="{F95123C1-21E4-2609-4137-879276327D3A}"/>
                </a:ext>
              </a:extLst>
            </p:cNvPr>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5186;p56">
              <a:extLst>
                <a:ext uri="{FF2B5EF4-FFF2-40B4-BE49-F238E27FC236}">
                  <a16:creationId xmlns:a16="http://schemas.microsoft.com/office/drawing/2014/main" id="{B708C4DD-24C9-EFEB-2BE7-CF64CF3DB19C}"/>
                </a:ext>
              </a:extLst>
            </p:cNvPr>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5187;p56">
              <a:extLst>
                <a:ext uri="{FF2B5EF4-FFF2-40B4-BE49-F238E27FC236}">
                  <a16:creationId xmlns:a16="http://schemas.microsoft.com/office/drawing/2014/main" id="{9A143610-E7B7-D1E5-5DFC-66374E3518FF}"/>
                </a:ext>
              </a:extLst>
            </p:cNvPr>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5188;p56">
              <a:extLst>
                <a:ext uri="{FF2B5EF4-FFF2-40B4-BE49-F238E27FC236}">
                  <a16:creationId xmlns:a16="http://schemas.microsoft.com/office/drawing/2014/main" id="{579899DE-52B6-59C3-24F8-245DCF76DA53}"/>
                </a:ext>
              </a:extLst>
            </p:cNvPr>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5189;p56">
              <a:extLst>
                <a:ext uri="{FF2B5EF4-FFF2-40B4-BE49-F238E27FC236}">
                  <a16:creationId xmlns:a16="http://schemas.microsoft.com/office/drawing/2014/main" id="{6AE938C9-CDA0-0D87-AEEB-DECA3526E66F}"/>
                </a:ext>
              </a:extLst>
            </p:cNvPr>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5190;p56">
              <a:extLst>
                <a:ext uri="{FF2B5EF4-FFF2-40B4-BE49-F238E27FC236}">
                  <a16:creationId xmlns:a16="http://schemas.microsoft.com/office/drawing/2014/main" id="{6590BC77-AF59-E243-42CA-D8A9CF3CF8A5}"/>
                </a:ext>
              </a:extLst>
            </p:cNvPr>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5191;p56">
              <a:extLst>
                <a:ext uri="{FF2B5EF4-FFF2-40B4-BE49-F238E27FC236}">
                  <a16:creationId xmlns:a16="http://schemas.microsoft.com/office/drawing/2014/main" id="{2367CED8-5D31-3A42-5BEA-4DCE5904C0B4}"/>
                </a:ext>
              </a:extLst>
            </p:cNvPr>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5192;p56">
              <a:extLst>
                <a:ext uri="{FF2B5EF4-FFF2-40B4-BE49-F238E27FC236}">
                  <a16:creationId xmlns:a16="http://schemas.microsoft.com/office/drawing/2014/main" id="{C4C04F94-E63E-7C39-23CB-B1916E4CEC51}"/>
                </a:ext>
              </a:extLst>
            </p:cNvPr>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5193;p56">
              <a:extLst>
                <a:ext uri="{FF2B5EF4-FFF2-40B4-BE49-F238E27FC236}">
                  <a16:creationId xmlns:a16="http://schemas.microsoft.com/office/drawing/2014/main" id="{C6CBADFB-2D5C-845B-F7AC-8DB5FDD3AB2F}"/>
                </a:ext>
              </a:extLst>
            </p:cNvPr>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5194;p56">
              <a:extLst>
                <a:ext uri="{FF2B5EF4-FFF2-40B4-BE49-F238E27FC236}">
                  <a16:creationId xmlns:a16="http://schemas.microsoft.com/office/drawing/2014/main" id="{2C4B3E1B-92C1-79A3-C269-B246AD94650E}"/>
                </a:ext>
              </a:extLst>
            </p:cNvPr>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5195;p56">
              <a:extLst>
                <a:ext uri="{FF2B5EF4-FFF2-40B4-BE49-F238E27FC236}">
                  <a16:creationId xmlns:a16="http://schemas.microsoft.com/office/drawing/2014/main" id="{7408BF3A-C6CF-41B2-789F-4BC776268235}"/>
                </a:ext>
              </a:extLst>
            </p:cNvPr>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5196;p56">
              <a:extLst>
                <a:ext uri="{FF2B5EF4-FFF2-40B4-BE49-F238E27FC236}">
                  <a16:creationId xmlns:a16="http://schemas.microsoft.com/office/drawing/2014/main" id="{91431896-6011-19EA-F478-704D0C3F824A}"/>
                </a:ext>
              </a:extLst>
            </p:cNvPr>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5197;p56">
              <a:extLst>
                <a:ext uri="{FF2B5EF4-FFF2-40B4-BE49-F238E27FC236}">
                  <a16:creationId xmlns:a16="http://schemas.microsoft.com/office/drawing/2014/main" id="{CE1864F9-FBBF-DEE0-0B62-BF45975A9C65}"/>
                </a:ext>
              </a:extLst>
            </p:cNvPr>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5198;p56">
              <a:extLst>
                <a:ext uri="{FF2B5EF4-FFF2-40B4-BE49-F238E27FC236}">
                  <a16:creationId xmlns:a16="http://schemas.microsoft.com/office/drawing/2014/main" id="{6651DDA4-0383-447B-07B6-7C73A8193D77}"/>
                </a:ext>
              </a:extLst>
            </p:cNvPr>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5199;p56">
              <a:extLst>
                <a:ext uri="{FF2B5EF4-FFF2-40B4-BE49-F238E27FC236}">
                  <a16:creationId xmlns:a16="http://schemas.microsoft.com/office/drawing/2014/main" id="{FD9D0E7E-49D4-F473-BB8B-811C53BF0D39}"/>
                </a:ext>
              </a:extLst>
            </p:cNvPr>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5200;p56">
              <a:extLst>
                <a:ext uri="{FF2B5EF4-FFF2-40B4-BE49-F238E27FC236}">
                  <a16:creationId xmlns:a16="http://schemas.microsoft.com/office/drawing/2014/main" id="{C7FD3288-D2DF-B2A5-270B-F9B4624843A6}"/>
                </a:ext>
              </a:extLst>
            </p:cNvPr>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5201;p56">
              <a:extLst>
                <a:ext uri="{FF2B5EF4-FFF2-40B4-BE49-F238E27FC236}">
                  <a16:creationId xmlns:a16="http://schemas.microsoft.com/office/drawing/2014/main" id="{1275D893-93DB-B94D-485C-3CED62A1AF7A}"/>
                </a:ext>
              </a:extLst>
            </p:cNvPr>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5202;p56">
              <a:extLst>
                <a:ext uri="{FF2B5EF4-FFF2-40B4-BE49-F238E27FC236}">
                  <a16:creationId xmlns:a16="http://schemas.microsoft.com/office/drawing/2014/main" id="{A6A0E241-48B8-64B5-1069-817F088E887A}"/>
                </a:ext>
              </a:extLst>
            </p:cNvPr>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5203;p56">
              <a:extLst>
                <a:ext uri="{FF2B5EF4-FFF2-40B4-BE49-F238E27FC236}">
                  <a16:creationId xmlns:a16="http://schemas.microsoft.com/office/drawing/2014/main" id="{514050B3-DA71-7BCD-D49D-4ACCC3AAD7E3}"/>
                </a:ext>
              </a:extLst>
            </p:cNvPr>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5204;p56">
              <a:extLst>
                <a:ext uri="{FF2B5EF4-FFF2-40B4-BE49-F238E27FC236}">
                  <a16:creationId xmlns:a16="http://schemas.microsoft.com/office/drawing/2014/main" id="{BDE96283-33AB-D87D-7D76-1CBA14998D0B}"/>
                </a:ext>
              </a:extLst>
            </p:cNvPr>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5205;p56">
              <a:extLst>
                <a:ext uri="{FF2B5EF4-FFF2-40B4-BE49-F238E27FC236}">
                  <a16:creationId xmlns:a16="http://schemas.microsoft.com/office/drawing/2014/main" id="{A6C24877-21EB-A9E4-96AD-1CB5DB250E5B}"/>
                </a:ext>
              </a:extLst>
            </p:cNvPr>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5206;p56">
              <a:extLst>
                <a:ext uri="{FF2B5EF4-FFF2-40B4-BE49-F238E27FC236}">
                  <a16:creationId xmlns:a16="http://schemas.microsoft.com/office/drawing/2014/main" id="{68CBB2B6-2F60-C9C7-561C-CD79A49772D3}"/>
                </a:ext>
              </a:extLst>
            </p:cNvPr>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5207;p56">
              <a:extLst>
                <a:ext uri="{FF2B5EF4-FFF2-40B4-BE49-F238E27FC236}">
                  <a16:creationId xmlns:a16="http://schemas.microsoft.com/office/drawing/2014/main" id="{12935A85-56DA-D836-AF77-38317D7C343D}"/>
                </a:ext>
              </a:extLst>
            </p:cNvPr>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5208;p56">
              <a:extLst>
                <a:ext uri="{FF2B5EF4-FFF2-40B4-BE49-F238E27FC236}">
                  <a16:creationId xmlns:a16="http://schemas.microsoft.com/office/drawing/2014/main" id="{36E87967-4C64-D1FE-5DC5-B4FADC022F80}"/>
                </a:ext>
              </a:extLst>
            </p:cNvPr>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5209;p56">
              <a:extLst>
                <a:ext uri="{FF2B5EF4-FFF2-40B4-BE49-F238E27FC236}">
                  <a16:creationId xmlns:a16="http://schemas.microsoft.com/office/drawing/2014/main" id="{3FE1CDA1-77BB-50B4-9ADC-5E3FC0571CB1}"/>
                </a:ext>
              </a:extLst>
            </p:cNvPr>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5210;p56">
              <a:extLst>
                <a:ext uri="{FF2B5EF4-FFF2-40B4-BE49-F238E27FC236}">
                  <a16:creationId xmlns:a16="http://schemas.microsoft.com/office/drawing/2014/main" id="{B4BC7A27-7B53-2DA8-16AE-CB9A6299DDCF}"/>
                </a:ext>
              </a:extLst>
            </p:cNvPr>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5211;p56">
              <a:extLst>
                <a:ext uri="{FF2B5EF4-FFF2-40B4-BE49-F238E27FC236}">
                  <a16:creationId xmlns:a16="http://schemas.microsoft.com/office/drawing/2014/main" id="{5C44C70A-AED5-4F02-686D-FA7E1713CAF3}"/>
                </a:ext>
              </a:extLst>
            </p:cNvPr>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5212;p56">
              <a:extLst>
                <a:ext uri="{FF2B5EF4-FFF2-40B4-BE49-F238E27FC236}">
                  <a16:creationId xmlns:a16="http://schemas.microsoft.com/office/drawing/2014/main" id="{616C3517-058A-9C16-8E56-04D4D066909C}"/>
                </a:ext>
              </a:extLst>
            </p:cNvPr>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5213;p56">
              <a:extLst>
                <a:ext uri="{FF2B5EF4-FFF2-40B4-BE49-F238E27FC236}">
                  <a16:creationId xmlns:a16="http://schemas.microsoft.com/office/drawing/2014/main" id="{1460B122-DBF8-F666-6B9C-9696D9FF5BCD}"/>
                </a:ext>
              </a:extLst>
            </p:cNvPr>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5214;p56">
              <a:extLst>
                <a:ext uri="{FF2B5EF4-FFF2-40B4-BE49-F238E27FC236}">
                  <a16:creationId xmlns:a16="http://schemas.microsoft.com/office/drawing/2014/main" id="{8A35E863-A535-BC83-A021-9ED494FD4181}"/>
                </a:ext>
              </a:extLst>
            </p:cNvPr>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5215;p56">
              <a:extLst>
                <a:ext uri="{FF2B5EF4-FFF2-40B4-BE49-F238E27FC236}">
                  <a16:creationId xmlns:a16="http://schemas.microsoft.com/office/drawing/2014/main" id="{87D4F6E2-DF9B-2F83-6289-CC7DF7311E21}"/>
                </a:ext>
              </a:extLst>
            </p:cNvPr>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5216;p56">
              <a:extLst>
                <a:ext uri="{FF2B5EF4-FFF2-40B4-BE49-F238E27FC236}">
                  <a16:creationId xmlns:a16="http://schemas.microsoft.com/office/drawing/2014/main" id="{3299660E-D6A4-E5F5-7B00-16741DA18572}"/>
                </a:ext>
              </a:extLst>
            </p:cNvPr>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5217;p56">
              <a:extLst>
                <a:ext uri="{FF2B5EF4-FFF2-40B4-BE49-F238E27FC236}">
                  <a16:creationId xmlns:a16="http://schemas.microsoft.com/office/drawing/2014/main" id="{8A011D24-FC29-7266-AD1E-203522DFE498}"/>
                </a:ext>
              </a:extLst>
            </p:cNvPr>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5218;p56">
              <a:extLst>
                <a:ext uri="{FF2B5EF4-FFF2-40B4-BE49-F238E27FC236}">
                  <a16:creationId xmlns:a16="http://schemas.microsoft.com/office/drawing/2014/main" id="{DD5C6CFF-E145-2B74-C00D-FAC6EAD7B6C7}"/>
                </a:ext>
              </a:extLst>
            </p:cNvPr>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5219;p56">
              <a:extLst>
                <a:ext uri="{FF2B5EF4-FFF2-40B4-BE49-F238E27FC236}">
                  <a16:creationId xmlns:a16="http://schemas.microsoft.com/office/drawing/2014/main" id="{EDCD777E-EB76-5582-E16D-6FD9DB41BB62}"/>
                </a:ext>
              </a:extLst>
            </p:cNvPr>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5220;p56">
              <a:extLst>
                <a:ext uri="{FF2B5EF4-FFF2-40B4-BE49-F238E27FC236}">
                  <a16:creationId xmlns:a16="http://schemas.microsoft.com/office/drawing/2014/main" id="{13229CC2-2418-A9FD-C391-48FB98A46424}"/>
                </a:ext>
              </a:extLst>
            </p:cNvPr>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5221;p56">
              <a:extLst>
                <a:ext uri="{FF2B5EF4-FFF2-40B4-BE49-F238E27FC236}">
                  <a16:creationId xmlns:a16="http://schemas.microsoft.com/office/drawing/2014/main" id="{5ED33A36-3D87-E137-CE96-D47072773C3A}"/>
                </a:ext>
              </a:extLst>
            </p:cNvPr>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5222;p56">
              <a:extLst>
                <a:ext uri="{FF2B5EF4-FFF2-40B4-BE49-F238E27FC236}">
                  <a16:creationId xmlns:a16="http://schemas.microsoft.com/office/drawing/2014/main" id="{DDA69D92-3DCE-D708-06C8-2CD3D1AFBB72}"/>
                </a:ext>
              </a:extLst>
            </p:cNvPr>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5223;p56">
              <a:extLst>
                <a:ext uri="{FF2B5EF4-FFF2-40B4-BE49-F238E27FC236}">
                  <a16:creationId xmlns:a16="http://schemas.microsoft.com/office/drawing/2014/main" id="{6894716F-B030-553F-3408-E3BAABC9BDED}"/>
                </a:ext>
              </a:extLst>
            </p:cNvPr>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5224;p56">
              <a:extLst>
                <a:ext uri="{FF2B5EF4-FFF2-40B4-BE49-F238E27FC236}">
                  <a16:creationId xmlns:a16="http://schemas.microsoft.com/office/drawing/2014/main" id="{026ABE4C-B9E5-735B-BD3A-6652BDBC4259}"/>
                </a:ext>
              </a:extLst>
            </p:cNvPr>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5225;p56">
              <a:extLst>
                <a:ext uri="{FF2B5EF4-FFF2-40B4-BE49-F238E27FC236}">
                  <a16:creationId xmlns:a16="http://schemas.microsoft.com/office/drawing/2014/main" id="{33E3C641-896B-ED15-0CCB-E38F117E8F21}"/>
                </a:ext>
              </a:extLst>
            </p:cNvPr>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5226;p56">
              <a:extLst>
                <a:ext uri="{FF2B5EF4-FFF2-40B4-BE49-F238E27FC236}">
                  <a16:creationId xmlns:a16="http://schemas.microsoft.com/office/drawing/2014/main" id="{7926D730-7B04-E1DB-E049-0038AEF4B8EF}"/>
                </a:ext>
              </a:extLst>
            </p:cNvPr>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5227;p56">
              <a:extLst>
                <a:ext uri="{FF2B5EF4-FFF2-40B4-BE49-F238E27FC236}">
                  <a16:creationId xmlns:a16="http://schemas.microsoft.com/office/drawing/2014/main" id="{952C1631-75D4-2FF3-A677-F56A7D94DE54}"/>
                </a:ext>
              </a:extLst>
            </p:cNvPr>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5228;p56">
              <a:extLst>
                <a:ext uri="{FF2B5EF4-FFF2-40B4-BE49-F238E27FC236}">
                  <a16:creationId xmlns:a16="http://schemas.microsoft.com/office/drawing/2014/main" id="{CBEF6326-DC87-8600-7004-06431E5FD744}"/>
                </a:ext>
              </a:extLst>
            </p:cNvPr>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5229;p56">
              <a:extLst>
                <a:ext uri="{FF2B5EF4-FFF2-40B4-BE49-F238E27FC236}">
                  <a16:creationId xmlns:a16="http://schemas.microsoft.com/office/drawing/2014/main" id="{4D3076E0-0257-D776-FBCC-74D216EF28F6}"/>
                </a:ext>
              </a:extLst>
            </p:cNvPr>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5230;p56">
              <a:extLst>
                <a:ext uri="{FF2B5EF4-FFF2-40B4-BE49-F238E27FC236}">
                  <a16:creationId xmlns:a16="http://schemas.microsoft.com/office/drawing/2014/main" id="{3DC69712-A739-2761-B0F2-F118130AB4B7}"/>
                </a:ext>
              </a:extLst>
            </p:cNvPr>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5231;p56">
              <a:extLst>
                <a:ext uri="{FF2B5EF4-FFF2-40B4-BE49-F238E27FC236}">
                  <a16:creationId xmlns:a16="http://schemas.microsoft.com/office/drawing/2014/main" id="{7ED44961-E85B-8861-E0F5-2999930D4A22}"/>
                </a:ext>
              </a:extLst>
            </p:cNvPr>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5232;p56">
              <a:extLst>
                <a:ext uri="{FF2B5EF4-FFF2-40B4-BE49-F238E27FC236}">
                  <a16:creationId xmlns:a16="http://schemas.microsoft.com/office/drawing/2014/main" id="{3B534F1D-3FFF-0086-F8D9-AEE26BED0DAA}"/>
                </a:ext>
              </a:extLst>
            </p:cNvPr>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5233;p56">
              <a:extLst>
                <a:ext uri="{FF2B5EF4-FFF2-40B4-BE49-F238E27FC236}">
                  <a16:creationId xmlns:a16="http://schemas.microsoft.com/office/drawing/2014/main" id="{96A33644-2012-AA2B-3019-5B855175C719}"/>
                </a:ext>
              </a:extLst>
            </p:cNvPr>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5234;p56">
              <a:extLst>
                <a:ext uri="{FF2B5EF4-FFF2-40B4-BE49-F238E27FC236}">
                  <a16:creationId xmlns:a16="http://schemas.microsoft.com/office/drawing/2014/main" id="{A9213400-FC3B-9CB0-2CCA-5C0196994122}"/>
                </a:ext>
              </a:extLst>
            </p:cNvPr>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5235;p56">
              <a:extLst>
                <a:ext uri="{FF2B5EF4-FFF2-40B4-BE49-F238E27FC236}">
                  <a16:creationId xmlns:a16="http://schemas.microsoft.com/office/drawing/2014/main" id="{BD71F7FA-D70D-0680-ACC1-B9B011B5A6C5}"/>
                </a:ext>
              </a:extLst>
            </p:cNvPr>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5236;p56">
              <a:extLst>
                <a:ext uri="{FF2B5EF4-FFF2-40B4-BE49-F238E27FC236}">
                  <a16:creationId xmlns:a16="http://schemas.microsoft.com/office/drawing/2014/main" id="{6467D50D-B940-CB62-7321-AA31845F07CB}"/>
                </a:ext>
              </a:extLst>
            </p:cNvPr>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5237;p56">
              <a:extLst>
                <a:ext uri="{FF2B5EF4-FFF2-40B4-BE49-F238E27FC236}">
                  <a16:creationId xmlns:a16="http://schemas.microsoft.com/office/drawing/2014/main" id="{096924D6-2323-ECF8-D88D-8C31ADCCCC4E}"/>
                </a:ext>
              </a:extLst>
            </p:cNvPr>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5238;p56">
              <a:extLst>
                <a:ext uri="{FF2B5EF4-FFF2-40B4-BE49-F238E27FC236}">
                  <a16:creationId xmlns:a16="http://schemas.microsoft.com/office/drawing/2014/main" id="{4B91D1EE-638B-B3CC-26B2-6C8C75190849}"/>
                </a:ext>
              </a:extLst>
            </p:cNvPr>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5239;p56">
              <a:extLst>
                <a:ext uri="{FF2B5EF4-FFF2-40B4-BE49-F238E27FC236}">
                  <a16:creationId xmlns:a16="http://schemas.microsoft.com/office/drawing/2014/main" id="{044837AC-EC3E-FA25-5442-6178268D2B37}"/>
                </a:ext>
              </a:extLst>
            </p:cNvPr>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5240;p56">
              <a:extLst>
                <a:ext uri="{FF2B5EF4-FFF2-40B4-BE49-F238E27FC236}">
                  <a16:creationId xmlns:a16="http://schemas.microsoft.com/office/drawing/2014/main" id="{00D1CFFD-9348-9CDC-C5F5-3EB69CEF250F}"/>
                </a:ext>
              </a:extLst>
            </p:cNvPr>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5241;p56">
              <a:extLst>
                <a:ext uri="{FF2B5EF4-FFF2-40B4-BE49-F238E27FC236}">
                  <a16:creationId xmlns:a16="http://schemas.microsoft.com/office/drawing/2014/main" id="{9038C867-FCF6-7AEA-4E95-ABF37E9C4947}"/>
                </a:ext>
              </a:extLst>
            </p:cNvPr>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5242;p56">
              <a:extLst>
                <a:ext uri="{FF2B5EF4-FFF2-40B4-BE49-F238E27FC236}">
                  <a16:creationId xmlns:a16="http://schemas.microsoft.com/office/drawing/2014/main" id="{A61FB2E7-8322-1C12-4D44-F67EB67DDE27}"/>
                </a:ext>
              </a:extLst>
            </p:cNvPr>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5243;p56">
              <a:extLst>
                <a:ext uri="{FF2B5EF4-FFF2-40B4-BE49-F238E27FC236}">
                  <a16:creationId xmlns:a16="http://schemas.microsoft.com/office/drawing/2014/main" id="{24C590A6-4750-3B08-4E38-3D1DB96E3B55}"/>
                </a:ext>
              </a:extLst>
            </p:cNvPr>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5244;p56">
              <a:extLst>
                <a:ext uri="{FF2B5EF4-FFF2-40B4-BE49-F238E27FC236}">
                  <a16:creationId xmlns:a16="http://schemas.microsoft.com/office/drawing/2014/main" id="{1A6E2D25-C11A-FF49-F06D-5F5B66B7B0D0}"/>
                </a:ext>
              </a:extLst>
            </p:cNvPr>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5245;p56">
              <a:extLst>
                <a:ext uri="{FF2B5EF4-FFF2-40B4-BE49-F238E27FC236}">
                  <a16:creationId xmlns:a16="http://schemas.microsoft.com/office/drawing/2014/main" id="{A633D982-D402-FE95-F6F9-8B499DC24A25}"/>
                </a:ext>
              </a:extLst>
            </p:cNvPr>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5246;p56">
              <a:extLst>
                <a:ext uri="{FF2B5EF4-FFF2-40B4-BE49-F238E27FC236}">
                  <a16:creationId xmlns:a16="http://schemas.microsoft.com/office/drawing/2014/main" id="{CFE12B4D-21DA-8CE0-1465-846DC4FC92E7}"/>
                </a:ext>
              </a:extLst>
            </p:cNvPr>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5247;p56">
              <a:extLst>
                <a:ext uri="{FF2B5EF4-FFF2-40B4-BE49-F238E27FC236}">
                  <a16:creationId xmlns:a16="http://schemas.microsoft.com/office/drawing/2014/main" id="{9266FFA5-F491-6D74-03C6-FCC2D7975DF7}"/>
                </a:ext>
              </a:extLst>
            </p:cNvPr>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5248;p56">
              <a:extLst>
                <a:ext uri="{FF2B5EF4-FFF2-40B4-BE49-F238E27FC236}">
                  <a16:creationId xmlns:a16="http://schemas.microsoft.com/office/drawing/2014/main" id="{F584D6E3-7584-A6FA-B820-38738C922B8E}"/>
                </a:ext>
              </a:extLst>
            </p:cNvPr>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5249;p56">
              <a:extLst>
                <a:ext uri="{FF2B5EF4-FFF2-40B4-BE49-F238E27FC236}">
                  <a16:creationId xmlns:a16="http://schemas.microsoft.com/office/drawing/2014/main" id="{BBD28174-2493-E6B7-5B2F-AE4FF7126DA4}"/>
                </a:ext>
              </a:extLst>
            </p:cNvPr>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5250;p56">
              <a:extLst>
                <a:ext uri="{FF2B5EF4-FFF2-40B4-BE49-F238E27FC236}">
                  <a16:creationId xmlns:a16="http://schemas.microsoft.com/office/drawing/2014/main" id="{F75C74D9-8781-AF4D-CF85-31535708C79E}"/>
                </a:ext>
              </a:extLst>
            </p:cNvPr>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5251;p56">
              <a:extLst>
                <a:ext uri="{FF2B5EF4-FFF2-40B4-BE49-F238E27FC236}">
                  <a16:creationId xmlns:a16="http://schemas.microsoft.com/office/drawing/2014/main" id="{204B7925-1532-88F8-D812-DE9230A0681F}"/>
                </a:ext>
              </a:extLst>
            </p:cNvPr>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5252;p56">
              <a:extLst>
                <a:ext uri="{FF2B5EF4-FFF2-40B4-BE49-F238E27FC236}">
                  <a16:creationId xmlns:a16="http://schemas.microsoft.com/office/drawing/2014/main" id="{47FC3249-2717-DBC0-D677-512796254BBD}"/>
                </a:ext>
              </a:extLst>
            </p:cNvPr>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5253;p56">
              <a:extLst>
                <a:ext uri="{FF2B5EF4-FFF2-40B4-BE49-F238E27FC236}">
                  <a16:creationId xmlns:a16="http://schemas.microsoft.com/office/drawing/2014/main" id="{08FBC7B4-406C-8F6B-697D-7EE45CBCFBAF}"/>
                </a:ext>
              </a:extLst>
            </p:cNvPr>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5254;p56">
              <a:extLst>
                <a:ext uri="{FF2B5EF4-FFF2-40B4-BE49-F238E27FC236}">
                  <a16:creationId xmlns:a16="http://schemas.microsoft.com/office/drawing/2014/main" id="{B259AC15-4E03-4FE3-834C-688271E21F01}"/>
                </a:ext>
              </a:extLst>
            </p:cNvPr>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5255;p56">
              <a:extLst>
                <a:ext uri="{FF2B5EF4-FFF2-40B4-BE49-F238E27FC236}">
                  <a16:creationId xmlns:a16="http://schemas.microsoft.com/office/drawing/2014/main" id="{E2629AD5-14BD-E791-98B9-6896F723430A}"/>
                </a:ext>
              </a:extLst>
            </p:cNvPr>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5256;p56">
              <a:extLst>
                <a:ext uri="{FF2B5EF4-FFF2-40B4-BE49-F238E27FC236}">
                  <a16:creationId xmlns:a16="http://schemas.microsoft.com/office/drawing/2014/main" id="{F418C690-78D4-8D27-E8E9-B37253E1B432}"/>
                </a:ext>
              </a:extLst>
            </p:cNvPr>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5257;p56">
              <a:extLst>
                <a:ext uri="{FF2B5EF4-FFF2-40B4-BE49-F238E27FC236}">
                  <a16:creationId xmlns:a16="http://schemas.microsoft.com/office/drawing/2014/main" id="{65D7FD39-5393-D5F8-8CF7-E0437DB7BAD9}"/>
                </a:ext>
              </a:extLst>
            </p:cNvPr>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5258;p56">
              <a:extLst>
                <a:ext uri="{FF2B5EF4-FFF2-40B4-BE49-F238E27FC236}">
                  <a16:creationId xmlns:a16="http://schemas.microsoft.com/office/drawing/2014/main" id="{C7A18674-A690-D587-C1BF-AE943702C100}"/>
                </a:ext>
              </a:extLst>
            </p:cNvPr>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5259;p56">
              <a:extLst>
                <a:ext uri="{FF2B5EF4-FFF2-40B4-BE49-F238E27FC236}">
                  <a16:creationId xmlns:a16="http://schemas.microsoft.com/office/drawing/2014/main" id="{0C38A2FE-2DB8-322A-0C68-F3DD2E01F11F}"/>
                </a:ext>
              </a:extLst>
            </p:cNvPr>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5260;p56">
              <a:extLst>
                <a:ext uri="{FF2B5EF4-FFF2-40B4-BE49-F238E27FC236}">
                  <a16:creationId xmlns:a16="http://schemas.microsoft.com/office/drawing/2014/main" id="{355941DF-BA83-F4C8-B563-221BB0B6E9C5}"/>
                </a:ext>
              </a:extLst>
            </p:cNvPr>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5261;p56">
              <a:extLst>
                <a:ext uri="{FF2B5EF4-FFF2-40B4-BE49-F238E27FC236}">
                  <a16:creationId xmlns:a16="http://schemas.microsoft.com/office/drawing/2014/main" id="{5A9945F0-00D9-5112-71C4-6445F0AF8734}"/>
                </a:ext>
              </a:extLst>
            </p:cNvPr>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5262;p56">
              <a:extLst>
                <a:ext uri="{FF2B5EF4-FFF2-40B4-BE49-F238E27FC236}">
                  <a16:creationId xmlns:a16="http://schemas.microsoft.com/office/drawing/2014/main" id="{9EFD83F2-16B9-E0A1-5A9E-8A80C370CC4E}"/>
                </a:ext>
              </a:extLst>
            </p:cNvPr>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5263;p56">
              <a:extLst>
                <a:ext uri="{FF2B5EF4-FFF2-40B4-BE49-F238E27FC236}">
                  <a16:creationId xmlns:a16="http://schemas.microsoft.com/office/drawing/2014/main" id="{0A2D2EF5-3806-2C57-2ECF-9993C871FF0C}"/>
                </a:ext>
              </a:extLst>
            </p:cNvPr>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5264;p56">
              <a:extLst>
                <a:ext uri="{FF2B5EF4-FFF2-40B4-BE49-F238E27FC236}">
                  <a16:creationId xmlns:a16="http://schemas.microsoft.com/office/drawing/2014/main" id="{892ADA92-EB43-6B49-541F-EBD2EA955076}"/>
                </a:ext>
              </a:extLst>
            </p:cNvPr>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5265;p56">
              <a:extLst>
                <a:ext uri="{FF2B5EF4-FFF2-40B4-BE49-F238E27FC236}">
                  <a16:creationId xmlns:a16="http://schemas.microsoft.com/office/drawing/2014/main" id="{1FCC4172-3FC7-D0D9-AD63-6F90D0E528FF}"/>
                </a:ext>
              </a:extLst>
            </p:cNvPr>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5266;p56">
              <a:extLst>
                <a:ext uri="{FF2B5EF4-FFF2-40B4-BE49-F238E27FC236}">
                  <a16:creationId xmlns:a16="http://schemas.microsoft.com/office/drawing/2014/main" id="{C2AB818B-AD07-6D47-DE5B-E97F9146D64A}"/>
                </a:ext>
              </a:extLst>
            </p:cNvPr>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5267;p56">
              <a:extLst>
                <a:ext uri="{FF2B5EF4-FFF2-40B4-BE49-F238E27FC236}">
                  <a16:creationId xmlns:a16="http://schemas.microsoft.com/office/drawing/2014/main" id="{956457D0-12D8-FD24-5D1C-0C33CD2356ED}"/>
                </a:ext>
              </a:extLst>
            </p:cNvPr>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5268;p56">
              <a:extLst>
                <a:ext uri="{FF2B5EF4-FFF2-40B4-BE49-F238E27FC236}">
                  <a16:creationId xmlns:a16="http://schemas.microsoft.com/office/drawing/2014/main" id="{C5973A2A-94EA-47EE-DDC0-E77383FFE81A}"/>
                </a:ext>
              </a:extLst>
            </p:cNvPr>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5269;p56">
              <a:extLst>
                <a:ext uri="{FF2B5EF4-FFF2-40B4-BE49-F238E27FC236}">
                  <a16:creationId xmlns:a16="http://schemas.microsoft.com/office/drawing/2014/main" id="{644B9163-6DA3-6212-CDB2-0D505E6C51B9}"/>
                </a:ext>
              </a:extLst>
            </p:cNvPr>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5270;p56">
              <a:extLst>
                <a:ext uri="{FF2B5EF4-FFF2-40B4-BE49-F238E27FC236}">
                  <a16:creationId xmlns:a16="http://schemas.microsoft.com/office/drawing/2014/main" id="{6FC3BE25-1FA0-BE7B-A919-722043E97FF5}"/>
                </a:ext>
              </a:extLst>
            </p:cNvPr>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5271;p56">
              <a:extLst>
                <a:ext uri="{FF2B5EF4-FFF2-40B4-BE49-F238E27FC236}">
                  <a16:creationId xmlns:a16="http://schemas.microsoft.com/office/drawing/2014/main" id="{EB6A7A33-A1F5-EB06-B7C8-2BB361ECBBE0}"/>
                </a:ext>
              </a:extLst>
            </p:cNvPr>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5272;p56">
              <a:extLst>
                <a:ext uri="{FF2B5EF4-FFF2-40B4-BE49-F238E27FC236}">
                  <a16:creationId xmlns:a16="http://schemas.microsoft.com/office/drawing/2014/main" id="{EA0503A7-D9C9-980F-6EA4-CA960BF79EF5}"/>
                </a:ext>
              </a:extLst>
            </p:cNvPr>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5273;p56">
              <a:extLst>
                <a:ext uri="{FF2B5EF4-FFF2-40B4-BE49-F238E27FC236}">
                  <a16:creationId xmlns:a16="http://schemas.microsoft.com/office/drawing/2014/main" id="{E79EF03F-13ED-6465-F074-C610563DF361}"/>
                </a:ext>
              </a:extLst>
            </p:cNvPr>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5274;p56">
              <a:extLst>
                <a:ext uri="{FF2B5EF4-FFF2-40B4-BE49-F238E27FC236}">
                  <a16:creationId xmlns:a16="http://schemas.microsoft.com/office/drawing/2014/main" id="{E69FCF30-EB86-C598-DEF7-7014041CD966}"/>
                </a:ext>
              </a:extLst>
            </p:cNvPr>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5275;p56">
              <a:extLst>
                <a:ext uri="{FF2B5EF4-FFF2-40B4-BE49-F238E27FC236}">
                  <a16:creationId xmlns:a16="http://schemas.microsoft.com/office/drawing/2014/main" id="{50A7546F-2666-013B-AA70-C658FADCBD55}"/>
                </a:ext>
              </a:extLst>
            </p:cNvPr>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5276;p56">
              <a:extLst>
                <a:ext uri="{FF2B5EF4-FFF2-40B4-BE49-F238E27FC236}">
                  <a16:creationId xmlns:a16="http://schemas.microsoft.com/office/drawing/2014/main" id="{DF633F36-0D5E-8428-8D56-D6396000D903}"/>
                </a:ext>
              </a:extLst>
            </p:cNvPr>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5277;p56">
              <a:extLst>
                <a:ext uri="{FF2B5EF4-FFF2-40B4-BE49-F238E27FC236}">
                  <a16:creationId xmlns:a16="http://schemas.microsoft.com/office/drawing/2014/main" id="{68435661-7B2F-4431-5A97-C7DEB7FF5682}"/>
                </a:ext>
              </a:extLst>
            </p:cNvPr>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5278;p56">
              <a:extLst>
                <a:ext uri="{FF2B5EF4-FFF2-40B4-BE49-F238E27FC236}">
                  <a16:creationId xmlns:a16="http://schemas.microsoft.com/office/drawing/2014/main" id="{B430C7D0-E300-6A8D-1A61-D10F1F3BFD9F}"/>
                </a:ext>
              </a:extLst>
            </p:cNvPr>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5279;p56">
              <a:extLst>
                <a:ext uri="{FF2B5EF4-FFF2-40B4-BE49-F238E27FC236}">
                  <a16:creationId xmlns:a16="http://schemas.microsoft.com/office/drawing/2014/main" id="{907F77E7-F94F-E430-41D8-66EFD9C10DE4}"/>
                </a:ext>
              </a:extLst>
            </p:cNvPr>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5280;p56">
              <a:extLst>
                <a:ext uri="{FF2B5EF4-FFF2-40B4-BE49-F238E27FC236}">
                  <a16:creationId xmlns:a16="http://schemas.microsoft.com/office/drawing/2014/main" id="{51F2A3F2-40A7-295A-2CAB-F659992457AF}"/>
                </a:ext>
              </a:extLst>
            </p:cNvPr>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5281;p56">
              <a:extLst>
                <a:ext uri="{FF2B5EF4-FFF2-40B4-BE49-F238E27FC236}">
                  <a16:creationId xmlns:a16="http://schemas.microsoft.com/office/drawing/2014/main" id="{B0F984A3-0649-45C8-91E9-92616AB4378B}"/>
                </a:ext>
              </a:extLst>
            </p:cNvPr>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5282;p56">
              <a:extLst>
                <a:ext uri="{FF2B5EF4-FFF2-40B4-BE49-F238E27FC236}">
                  <a16:creationId xmlns:a16="http://schemas.microsoft.com/office/drawing/2014/main" id="{96A6915F-8F8B-063E-0E7E-7A1D332FD420}"/>
                </a:ext>
              </a:extLst>
            </p:cNvPr>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5283;p56">
              <a:extLst>
                <a:ext uri="{FF2B5EF4-FFF2-40B4-BE49-F238E27FC236}">
                  <a16:creationId xmlns:a16="http://schemas.microsoft.com/office/drawing/2014/main" id="{75558F24-6021-B8F4-90AD-E8EC917C4290}"/>
                </a:ext>
              </a:extLst>
            </p:cNvPr>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5284;p56">
              <a:extLst>
                <a:ext uri="{FF2B5EF4-FFF2-40B4-BE49-F238E27FC236}">
                  <a16:creationId xmlns:a16="http://schemas.microsoft.com/office/drawing/2014/main" id="{3C613191-1CC8-CDFF-ADCD-3BB43CBCDEA7}"/>
                </a:ext>
              </a:extLst>
            </p:cNvPr>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5285;p56">
              <a:extLst>
                <a:ext uri="{FF2B5EF4-FFF2-40B4-BE49-F238E27FC236}">
                  <a16:creationId xmlns:a16="http://schemas.microsoft.com/office/drawing/2014/main" id="{945B04A6-595E-EF2F-4D27-C0F2E74115E5}"/>
                </a:ext>
              </a:extLst>
            </p:cNvPr>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5286;p56">
              <a:extLst>
                <a:ext uri="{FF2B5EF4-FFF2-40B4-BE49-F238E27FC236}">
                  <a16:creationId xmlns:a16="http://schemas.microsoft.com/office/drawing/2014/main" id="{FCC418A6-4A6B-A7C2-B630-8A05039CE9A8}"/>
                </a:ext>
              </a:extLst>
            </p:cNvPr>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5287;p56">
              <a:extLst>
                <a:ext uri="{FF2B5EF4-FFF2-40B4-BE49-F238E27FC236}">
                  <a16:creationId xmlns:a16="http://schemas.microsoft.com/office/drawing/2014/main" id="{73613B14-27CC-5B03-57BE-652793569043}"/>
                </a:ext>
              </a:extLst>
            </p:cNvPr>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5288;p56">
              <a:extLst>
                <a:ext uri="{FF2B5EF4-FFF2-40B4-BE49-F238E27FC236}">
                  <a16:creationId xmlns:a16="http://schemas.microsoft.com/office/drawing/2014/main" id="{9913F62F-F865-0AE5-AF5B-AAD79E358121}"/>
                </a:ext>
              </a:extLst>
            </p:cNvPr>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5289;p56">
              <a:extLst>
                <a:ext uri="{FF2B5EF4-FFF2-40B4-BE49-F238E27FC236}">
                  <a16:creationId xmlns:a16="http://schemas.microsoft.com/office/drawing/2014/main" id="{D862EA02-B7A3-4D3E-81B2-377D59B6D674}"/>
                </a:ext>
              </a:extLst>
            </p:cNvPr>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5290;p56">
              <a:extLst>
                <a:ext uri="{FF2B5EF4-FFF2-40B4-BE49-F238E27FC236}">
                  <a16:creationId xmlns:a16="http://schemas.microsoft.com/office/drawing/2014/main" id="{60044DEF-F39B-CAE7-7042-AF561F330BB1}"/>
                </a:ext>
              </a:extLst>
            </p:cNvPr>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5291;p56">
              <a:extLst>
                <a:ext uri="{FF2B5EF4-FFF2-40B4-BE49-F238E27FC236}">
                  <a16:creationId xmlns:a16="http://schemas.microsoft.com/office/drawing/2014/main" id="{27AFF8E0-E329-75D8-A003-E09BCD6CE6D6}"/>
                </a:ext>
              </a:extLst>
            </p:cNvPr>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5292;p56">
              <a:extLst>
                <a:ext uri="{FF2B5EF4-FFF2-40B4-BE49-F238E27FC236}">
                  <a16:creationId xmlns:a16="http://schemas.microsoft.com/office/drawing/2014/main" id="{6CDC6E51-250A-B287-B9E0-B0855BD9612F}"/>
                </a:ext>
              </a:extLst>
            </p:cNvPr>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5293;p56">
              <a:extLst>
                <a:ext uri="{FF2B5EF4-FFF2-40B4-BE49-F238E27FC236}">
                  <a16:creationId xmlns:a16="http://schemas.microsoft.com/office/drawing/2014/main" id="{A9B06766-6AC8-461E-ABAE-7BA430682F04}"/>
                </a:ext>
              </a:extLst>
            </p:cNvPr>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5294;p56">
              <a:extLst>
                <a:ext uri="{FF2B5EF4-FFF2-40B4-BE49-F238E27FC236}">
                  <a16:creationId xmlns:a16="http://schemas.microsoft.com/office/drawing/2014/main" id="{A7D0B04D-567B-D17A-CC95-13EE12C1B43A}"/>
                </a:ext>
              </a:extLst>
            </p:cNvPr>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5295;p56">
              <a:extLst>
                <a:ext uri="{FF2B5EF4-FFF2-40B4-BE49-F238E27FC236}">
                  <a16:creationId xmlns:a16="http://schemas.microsoft.com/office/drawing/2014/main" id="{869D8019-559B-4886-F8BB-99E5F4F963D4}"/>
                </a:ext>
              </a:extLst>
            </p:cNvPr>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5296;p56">
              <a:extLst>
                <a:ext uri="{FF2B5EF4-FFF2-40B4-BE49-F238E27FC236}">
                  <a16:creationId xmlns:a16="http://schemas.microsoft.com/office/drawing/2014/main" id="{B3D01DCC-FC4C-50BA-DB05-447E13289826}"/>
                </a:ext>
              </a:extLst>
            </p:cNvPr>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5297;p56">
              <a:extLst>
                <a:ext uri="{FF2B5EF4-FFF2-40B4-BE49-F238E27FC236}">
                  <a16:creationId xmlns:a16="http://schemas.microsoft.com/office/drawing/2014/main" id="{AA3D758A-81B2-F389-77A2-CDE4AE65FAE4}"/>
                </a:ext>
              </a:extLst>
            </p:cNvPr>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5298;p56">
              <a:extLst>
                <a:ext uri="{FF2B5EF4-FFF2-40B4-BE49-F238E27FC236}">
                  <a16:creationId xmlns:a16="http://schemas.microsoft.com/office/drawing/2014/main" id="{33006873-951C-D3CF-01D9-C963652F1111}"/>
                </a:ext>
              </a:extLst>
            </p:cNvPr>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5299;p56">
              <a:extLst>
                <a:ext uri="{FF2B5EF4-FFF2-40B4-BE49-F238E27FC236}">
                  <a16:creationId xmlns:a16="http://schemas.microsoft.com/office/drawing/2014/main" id="{2E134F95-ABA7-0E2E-9147-4BCCBD9CE267}"/>
                </a:ext>
              </a:extLst>
            </p:cNvPr>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5300;p56">
              <a:extLst>
                <a:ext uri="{FF2B5EF4-FFF2-40B4-BE49-F238E27FC236}">
                  <a16:creationId xmlns:a16="http://schemas.microsoft.com/office/drawing/2014/main" id="{A9DCC070-951B-A67F-C9DB-60AF7027DCB4}"/>
                </a:ext>
              </a:extLst>
            </p:cNvPr>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5301;p56">
              <a:extLst>
                <a:ext uri="{FF2B5EF4-FFF2-40B4-BE49-F238E27FC236}">
                  <a16:creationId xmlns:a16="http://schemas.microsoft.com/office/drawing/2014/main" id="{96B2E323-7163-7F5A-957B-26FD17C4B29F}"/>
                </a:ext>
              </a:extLst>
            </p:cNvPr>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5302;p56">
              <a:extLst>
                <a:ext uri="{FF2B5EF4-FFF2-40B4-BE49-F238E27FC236}">
                  <a16:creationId xmlns:a16="http://schemas.microsoft.com/office/drawing/2014/main" id="{235232A2-482D-A976-1035-FDE3B36D04B3}"/>
                </a:ext>
              </a:extLst>
            </p:cNvPr>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5303;p56">
              <a:extLst>
                <a:ext uri="{FF2B5EF4-FFF2-40B4-BE49-F238E27FC236}">
                  <a16:creationId xmlns:a16="http://schemas.microsoft.com/office/drawing/2014/main" id="{7E805293-27AE-C8F5-7588-39207ED18EEB}"/>
                </a:ext>
              </a:extLst>
            </p:cNvPr>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5304;p56">
              <a:extLst>
                <a:ext uri="{FF2B5EF4-FFF2-40B4-BE49-F238E27FC236}">
                  <a16:creationId xmlns:a16="http://schemas.microsoft.com/office/drawing/2014/main" id="{4D423CDB-DB1E-8AA5-6DBF-324A5ADB7AD4}"/>
                </a:ext>
              </a:extLst>
            </p:cNvPr>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5305;p56">
              <a:extLst>
                <a:ext uri="{FF2B5EF4-FFF2-40B4-BE49-F238E27FC236}">
                  <a16:creationId xmlns:a16="http://schemas.microsoft.com/office/drawing/2014/main" id="{6DB4784D-750E-40C5-4063-7297F447B3CA}"/>
                </a:ext>
              </a:extLst>
            </p:cNvPr>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5306;p56">
              <a:extLst>
                <a:ext uri="{FF2B5EF4-FFF2-40B4-BE49-F238E27FC236}">
                  <a16:creationId xmlns:a16="http://schemas.microsoft.com/office/drawing/2014/main" id="{06F57E9F-82B9-A63C-1D2D-9DC41CA4180E}"/>
                </a:ext>
              </a:extLst>
            </p:cNvPr>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5307;p56">
              <a:extLst>
                <a:ext uri="{FF2B5EF4-FFF2-40B4-BE49-F238E27FC236}">
                  <a16:creationId xmlns:a16="http://schemas.microsoft.com/office/drawing/2014/main" id="{D8BE1803-6CD0-A519-B814-DC96D07133F1}"/>
                </a:ext>
              </a:extLst>
            </p:cNvPr>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5308;p56">
              <a:extLst>
                <a:ext uri="{FF2B5EF4-FFF2-40B4-BE49-F238E27FC236}">
                  <a16:creationId xmlns:a16="http://schemas.microsoft.com/office/drawing/2014/main" id="{FA2D0041-075D-CFBD-35F3-B2F9815EBC58}"/>
                </a:ext>
              </a:extLst>
            </p:cNvPr>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5309;p56">
              <a:extLst>
                <a:ext uri="{FF2B5EF4-FFF2-40B4-BE49-F238E27FC236}">
                  <a16:creationId xmlns:a16="http://schemas.microsoft.com/office/drawing/2014/main" id="{6D9CEF31-52A2-030B-44F1-B15849CAB31E}"/>
                </a:ext>
              </a:extLst>
            </p:cNvPr>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5310;p56">
              <a:extLst>
                <a:ext uri="{FF2B5EF4-FFF2-40B4-BE49-F238E27FC236}">
                  <a16:creationId xmlns:a16="http://schemas.microsoft.com/office/drawing/2014/main" id="{9F21EB9B-7709-45F4-1AD0-4DCCA1CBFF3B}"/>
                </a:ext>
              </a:extLst>
            </p:cNvPr>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5311;p56">
              <a:extLst>
                <a:ext uri="{FF2B5EF4-FFF2-40B4-BE49-F238E27FC236}">
                  <a16:creationId xmlns:a16="http://schemas.microsoft.com/office/drawing/2014/main" id="{F7A615BB-DC36-70E3-B85F-744910F2BC92}"/>
                </a:ext>
              </a:extLst>
            </p:cNvPr>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5312;p56">
              <a:extLst>
                <a:ext uri="{FF2B5EF4-FFF2-40B4-BE49-F238E27FC236}">
                  <a16:creationId xmlns:a16="http://schemas.microsoft.com/office/drawing/2014/main" id="{D114EE66-F2E5-6FF6-E525-F0DFE5DD06A4}"/>
                </a:ext>
              </a:extLst>
            </p:cNvPr>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5313;p56">
              <a:extLst>
                <a:ext uri="{FF2B5EF4-FFF2-40B4-BE49-F238E27FC236}">
                  <a16:creationId xmlns:a16="http://schemas.microsoft.com/office/drawing/2014/main" id="{D93706E3-F0FF-DB58-998D-2E52555A9EB7}"/>
                </a:ext>
              </a:extLst>
            </p:cNvPr>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5314;p56">
              <a:extLst>
                <a:ext uri="{FF2B5EF4-FFF2-40B4-BE49-F238E27FC236}">
                  <a16:creationId xmlns:a16="http://schemas.microsoft.com/office/drawing/2014/main" id="{32965A02-395F-4264-2479-64A3EA6C2362}"/>
                </a:ext>
              </a:extLst>
            </p:cNvPr>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5315;p56">
              <a:extLst>
                <a:ext uri="{FF2B5EF4-FFF2-40B4-BE49-F238E27FC236}">
                  <a16:creationId xmlns:a16="http://schemas.microsoft.com/office/drawing/2014/main" id="{627CFD39-3E94-6B9A-8781-AD342D6D440D}"/>
                </a:ext>
              </a:extLst>
            </p:cNvPr>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5316;p56">
              <a:extLst>
                <a:ext uri="{FF2B5EF4-FFF2-40B4-BE49-F238E27FC236}">
                  <a16:creationId xmlns:a16="http://schemas.microsoft.com/office/drawing/2014/main" id="{221F7C6E-D77D-1B43-0C87-BF654C2C2663}"/>
                </a:ext>
              </a:extLst>
            </p:cNvPr>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5317;p56">
              <a:extLst>
                <a:ext uri="{FF2B5EF4-FFF2-40B4-BE49-F238E27FC236}">
                  <a16:creationId xmlns:a16="http://schemas.microsoft.com/office/drawing/2014/main" id="{8F1AD27A-7CEF-F0CF-24B8-5B713475A5B6}"/>
                </a:ext>
              </a:extLst>
            </p:cNvPr>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5318;p56">
              <a:extLst>
                <a:ext uri="{FF2B5EF4-FFF2-40B4-BE49-F238E27FC236}">
                  <a16:creationId xmlns:a16="http://schemas.microsoft.com/office/drawing/2014/main" id="{8DF05A07-1DF2-D9E8-6044-EE3D3238AB1F}"/>
                </a:ext>
              </a:extLst>
            </p:cNvPr>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5319;p56">
              <a:extLst>
                <a:ext uri="{FF2B5EF4-FFF2-40B4-BE49-F238E27FC236}">
                  <a16:creationId xmlns:a16="http://schemas.microsoft.com/office/drawing/2014/main" id="{B1C4B376-5DAF-D649-CFAB-9FF1DAD41E89}"/>
                </a:ext>
              </a:extLst>
            </p:cNvPr>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5320;p56">
              <a:extLst>
                <a:ext uri="{FF2B5EF4-FFF2-40B4-BE49-F238E27FC236}">
                  <a16:creationId xmlns:a16="http://schemas.microsoft.com/office/drawing/2014/main" id="{E67D81FA-D4B5-41E6-C102-2FDEB71FFC2E}"/>
                </a:ext>
              </a:extLst>
            </p:cNvPr>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5321;p56">
              <a:extLst>
                <a:ext uri="{FF2B5EF4-FFF2-40B4-BE49-F238E27FC236}">
                  <a16:creationId xmlns:a16="http://schemas.microsoft.com/office/drawing/2014/main" id="{0703101C-6876-237E-349A-05ED2AD2E055}"/>
                </a:ext>
              </a:extLst>
            </p:cNvPr>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5322;p56">
              <a:extLst>
                <a:ext uri="{FF2B5EF4-FFF2-40B4-BE49-F238E27FC236}">
                  <a16:creationId xmlns:a16="http://schemas.microsoft.com/office/drawing/2014/main" id="{E2D72577-630C-C16D-F25D-15A587AE09E5}"/>
                </a:ext>
              </a:extLst>
            </p:cNvPr>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5323;p56">
              <a:extLst>
                <a:ext uri="{FF2B5EF4-FFF2-40B4-BE49-F238E27FC236}">
                  <a16:creationId xmlns:a16="http://schemas.microsoft.com/office/drawing/2014/main" id="{CDA1AB1C-270B-4C6F-27A2-F0BD30F58007}"/>
                </a:ext>
              </a:extLst>
            </p:cNvPr>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5324;p56">
              <a:extLst>
                <a:ext uri="{FF2B5EF4-FFF2-40B4-BE49-F238E27FC236}">
                  <a16:creationId xmlns:a16="http://schemas.microsoft.com/office/drawing/2014/main" id="{1978DD32-0F0F-E657-38F8-2BF31687D308}"/>
                </a:ext>
              </a:extLst>
            </p:cNvPr>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5325;p56">
              <a:extLst>
                <a:ext uri="{FF2B5EF4-FFF2-40B4-BE49-F238E27FC236}">
                  <a16:creationId xmlns:a16="http://schemas.microsoft.com/office/drawing/2014/main" id="{F3C10892-8CBB-7F7B-9147-9CF9391BABF6}"/>
                </a:ext>
              </a:extLst>
            </p:cNvPr>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5326;p56">
              <a:extLst>
                <a:ext uri="{FF2B5EF4-FFF2-40B4-BE49-F238E27FC236}">
                  <a16:creationId xmlns:a16="http://schemas.microsoft.com/office/drawing/2014/main" id="{2902719B-5EEA-B8B7-2720-670E729D5C28}"/>
                </a:ext>
              </a:extLst>
            </p:cNvPr>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5327;p56">
              <a:extLst>
                <a:ext uri="{FF2B5EF4-FFF2-40B4-BE49-F238E27FC236}">
                  <a16:creationId xmlns:a16="http://schemas.microsoft.com/office/drawing/2014/main" id="{D9549369-9C0A-2449-9CC8-6578BD8805D2}"/>
                </a:ext>
              </a:extLst>
            </p:cNvPr>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5328;p56">
              <a:extLst>
                <a:ext uri="{FF2B5EF4-FFF2-40B4-BE49-F238E27FC236}">
                  <a16:creationId xmlns:a16="http://schemas.microsoft.com/office/drawing/2014/main" id="{331961E5-F5A8-DA98-2D0F-71C6F5E05FBA}"/>
                </a:ext>
              </a:extLst>
            </p:cNvPr>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5329;p56">
              <a:extLst>
                <a:ext uri="{FF2B5EF4-FFF2-40B4-BE49-F238E27FC236}">
                  <a16:creationId xmlns:a16="http://schemas.microsoft.com/office/drawing/2014/main" id="{50FBF148-044E-2A82-352A-CBBC4DF4E36A}"/>
                </a:ext>
              </a:extLst>
            </p:cNvPr>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5330;p56">
              <a:extLst>
                <a:ext uri="{FF2B5EF4-FFF2-40B4-BE49-F238E27FC236}">
                  <a16:creationId xmlns:a16="http://schemas.microsoft.com/office/drawing/2014/main" id="{7CB4FB73-F26C-BFED-94EA-499EBE2188BE}"/>
                </a:ext>
              </a:extLst>
            </p:cNvPr>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5331;p56">
              <a:extLst>
                <a:ext uri="{FF2B5EF4-FFF2-40B4-BE49-F238E27FC236}">
                  <a16:creationId xmlns:a16="http://schemas.microsoft.com/office/drawing/2014/main" id="{950A34FA-E6B0-E0B7-7E64-6A7BC4E43E74}"/>
                </a:ext>
              </a:extLst>
            </p:cNvPr>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5332;p56">
              <a:extLst>
                <a:ext uri="{FF2B5EF4-FFF2-40B4-BE49-F238E27FC236}">
                  <a16:creationId xmlns:a16="http://schemas.microsoft.com/office/drawing/2014/main" id="{783044D8-FEE4-67AB-5FCF-F3729BAB6EC8}"/>
                </a:ext>
              </a:extLst>
            </p:cNvPr>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5333;p56">
              <a:extLst>
                <a:ext uri="{FF2B5EF4-FFF2-40B4-BE49-F238E27FC236}">
                  <a16:creationId xmlns:a16="http://schemas.microsoft.com/office/drawing/2014/main" id="{748AF2B5-3B0F-2A77-B61E-D94AE662C847}"/>
                </a:ext>
              </a:extLst>
            </p:cNvPr>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5334;p56">
              <a:extLst>
                <a:ext uri="{FF2B5EF4-FFF2-40B4-BE49-F238E27FC236}">
                  <a16:creationId xmlns:a16="http://schemas.microsoft.com/office/drawing/2014/main" id="{CBF984C8-00EB-9816-D6C1-C6237CDC4DC5}"/>
                </a:ext>
              </a:extLst>
            </p:cNvPr>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5335;p56">
              <a:extLst>
                <a:ext uri="{FF2B5EF4-FFF2-40B4-BE49-F238E27FC236}">
                  <a16:creationId xmlns:a16="http://schemas.microsoft.com/office/drawing/2014/main" id="{56F70164-DA75-E6CF-51FF-F4CCD7AE593F}"/>
                </a:ext>
              </a:extLst>
            </p:cNvPr>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5336;p56">
              <a:extLst>
                <a:ext uri="{FF2B5EF4-FFF2-40B4-BE49-F238E27FC236}">
                  <a16:creationId xmlns:a16="http://schemas.microsoft.com/office/drawing/2014/main" id="{CFF28B00-00DD-6E1B-E5C3-857F23DA6688}"/>
                </a:ext>
              </a:extLst>
            </p:cNvPr>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5337;p56">
              <a:extLst>
                <a:ext uri="{FF2B5EF4-FFF2-40B4-BE49-F238E27FC236}">
                  <a16:creationId xmlns:a16="http://schemas.microsoft.com/office/drawing/2014/main" id="{D2B467AD-FA7A-A5AA-93DA-32B42E7ADFD6}"/>
                </a:ext>
              </a:extLst>
            </p:cNvPr>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5338;p56">
              <a:extLst>
                <a:ext uri="{FF2B5EF4-FFF2-40B4-BE49-F238E27FC236}">
                  <a16:creationId xmlns:a16="http://schemas.microsoft.com/office/drawing/2014/main" id="{FCFF8279-60EF-3C5F-2361-87F067B984D2}"/>
                </a:ext>
              </a:extLst>
            </p:cNvPr>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5339;p56">
              <a:extLst>
                <a:ext uri="{FF2B5EF4-FFF2-40B4-BE49-F238E27FC236}">
                  <a16:creationId xmlns:a16="http://schemas.microsoft.com/office/drawing/2014/main" id="{0AA12B2A-C7B2-1287-A647-7406B22D1C30}"/>
                </a:ext>
              </a:extLst>
            </p:cNvPr>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5340;p56">
              <a:extLst>
                <a:ext uri="{FF2B5EF4-FFF2-40B4-BE49-F238E27FC236}">
                  <a16:creationId xmlns:a16="http://schemas.microsoft.com/office/drawing/2014/main" id="{6DFD6425-41FB-175D-F263-2855C738362D}"/>
                </a:ext>
              </a:extLst>
            </p:cNvPr>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5341;p56">
              <a:extLst>
                <a:ext uri="{FF2B5EF4-FFF2-40B4-BE49-F238E27FC236}">
                  <a16:creationId xmlns:a16="http://schemas.microsoft.com/office/drawing/2014/main" id="{90525761-D406-FDFD-2CA6-E89C39177EB8}"/>
                </a:ext>
              </a:extLst>
            </p:cNvPr>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5342;p56">
              <a:extLst>
                <a:ext uri="{FF2B5EF4-FFF2-40B4-BE49-F238E27FC236}">
                  <a16:creationId xmlns:a16="http://schemas.microsoft.com/office/drawing/2014/main" id="{83C34133-7FD4-577F-E79B-8A6827C734E2}"/>
                </a:ext>
              </a:extLst>
            </p:cNvPr>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5343;p56">
              <a:extLst>
                <a:ext uri="{FF2B5EF4-FFF2-40B4-BE49-F238E27FC236}">
                  <a16:creationId xmlns:a16="http://schemas.microsoft.com/office/drawing/2014/main" id="{E3F5FA6E-942F-A6FC-BC15-F92288502ECD}"/>
                </a:ext>
              </a:extLst>
            </p:cNvPr>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5344;p56">
              <a:extLst>
                <a:ext uri="{FF2B5EF4-FFF2-40B4-BE49-F238E27FC236}">
                  <a16:creationId xmlns:a16="http://schemas.microsoft.com/office/drawing/2014/main" id="{757EB182-6556-F441-8772-08AE57738F85}"/>
                </a:ext>
              </a:extLst>
            </p:cNvPr>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5345;p56">
              <a:extLst>
                <a:ext uri="{FF2B5EF4-FFF2-40B4-BE49-F238E27FC236}">
                  <a16:creationId xmlns:a16="http://schemas.microsoft.com/office/drawing/2014/main" id="{7B7FD0C8-538B-7A57-6056-CF21C4A3A256}"/>
                </a:ext>
              </a:extLst>
            </p:cNvPr>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5346;p56">
              <a:extLst>
                <a:ext uri="{FF2B5EF4-FFF2-40B4-BE49-F238E27FC236}">
                  <a16:creationId xmlns:a16="http://schemas.microsoft.com/office/drawing/2014/main" id="{C4A482C3-5799-C3C2-9D86-D1146B433458}"/>
                </a:ext>
              </a:extLst>
            </p:cNvPr>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5347;p56">
              <a:extLst>
                <a:ext uri="{FF2B5EF4-FFF2-40B4-BE49-F238E27FC236}">
                  <a16:creationId xmlns:a16="http://schemas.microsoft.com/office/drawing/2014/main" id="{73591029-7DBF-9743-53BD-8BA665C32511}"/>
                </a:ext>
              </a:extLst>
            </p:cNvPr>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5348;p56">
              <a:extLst>
                <a:ext uri="{FF2B5EF4-FFF2-40B4-BE49-F238E27FC236}">
                  <a16:creationId xmlns:a16="http://schemas.microsoft.com/office/drawing/2014/main" id="{F1EF3503-B8DA-E4F4-1899-962E510DD33D}"/>
                </a:ext>
              </a:extLst>
            </p:cNvPr>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5349;p56">
              <a:extLst>
                <a:ext uri="{FF2B5EF4-FFF2-40B4-BE49-F238E27FC236}">
                  <a16:creationId xmlns:a16="http://schemas.microsoft.com/office/drawing/2014/main" id="{32EC6128-39B1-FF69-93FA-22E5DB87954D}"/>
                </a:ext>
              </a:extLst>
            </p:cNvPr>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5350;p56">
              <a:extLst>
                <a:ext uri="{FF2B5EF4-FFF2-40B4-BE49-F238E27FC236}">
                  <a16:creationId xmlns:a16="http://schemas.microsoft.com/office/drawing/2014/main" id="{5C2C535E-05F2-8B95-62E8-B8D533575F5F}"/>
                </a:ext>
              </a:extLst>
            </p:cNvPr>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5351;p56">
              <a:extLst>
                <a:ext uri="{FF2B5EF4-FFF2-40B4-BE49-F238E27FC236}">
                  <a16:creationId xmlns:a16="http://schemas.microsoft.com/office/drawing/2014/main" id="{53E87395-8856-31E2-E219-FB7BAFDF5A5F}"/>
                </a:ext>
              </a:extLst>
            </p:cNvPr>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5352;p56">
              <a:extLst>
                <a:ext uri="{FF2B5EF4-FFF2-40B4-BE49-F238E27FC236}">
                  <a16:creationId xmlns:a16="http://schemas.microsoft.com/office/drawing/2014/main" id="{FA62C7B6-9D4C-5CA0-E84F-58DC9FEE04AE}"/>
                </a:ext>
              </a:extLst>
            </p:cNvPr>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5353;p56">
              <a:extLst>
                <a:ext uri="{FF2B5EF4-FFF2-40B4-BE49-F238E27FC236}">
                  <a16:creationId xmlns:a16="http://schemas.microsoft.com/office/drawing/2014/main" id="{1BFC9CE1-1067-D42C-F755-35045002B276}"/>
                </a:ext>
              </a:extLst>
            </p:cNvPr>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5354;p56">
              <a:extLst>
                <a:ext uri="{FF2B5EF4-FFF2-40B4-BE49-F238E27FC236}">
                  <a16:creationId xmlns:a16="http://schemas.microsoft.com/office/drawing/2014/main" id="{E2671308-A0C1-B43B-FBBB-FDDA6C0DC921}"/>
                </a:ext>
              </a:extLst>
            </p:cNvPr>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5355;p56">
              <a:extLst>
                <a:ext uri="{FF2B5EF4-FFF2-40B4-BE49-F238E27FC236}">
                  <a16:creationId xmlns:a16="http://schemas.microsoft.com/office/drawing/2014/main" id="{603F9569-F511-3D65-6E95-6BC2A5225096}"/>
                </a:ext>
              </a:extLst>
            </p:cNvPr>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5356;p56">
              <a:extLst>
                <a:ext uri="{FF2B5EF4-FFF2-40B4-BE49-F238E27FC236}">
                  <a16:creationId xmlns:a16="http://schemas.microsoft.com/office/drawing/2014/main" id="{6CAE3D42-214A-3177-6240-BC99538C974D}"/>
                </a:ext>
              </a:extLst>
            </p:cNvPr>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5357;p56">
              <a:extLst>
                <a:ext uri="{FF2B5EF4-FFF2-40B4-BE49-F238E27FC236}">
                  <a16:creationId xmlns:a16="http://schemas.microsoft.com/office/drawing/2014/main" id="{63CDD240-3CC2-2C97-51B6-1BAD579164D7}"/>
                </a:ext>
              </a:extLst>
            </p:cNvPr>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5358;p56">
              <a:extLst>
                <a:ext uri="{FF2B5EF4-FFF2-40B4-BE49-F238E27FC236}">
                  <a16:creationId xmlns:a16="http://schemas.microsoft.com/office/drawing/2014/main" id="{1D69079A-8351-0FB7-2918-50D3406593A8}"/>
                </a:ext>
              </a:extLst>
            </p:cNvPr>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5359;p56">
              <a:extLst>
                <a:ext uri="{FF2B5EF4-FFF2-40B4-BE49-F238E27FC236}">
                  <a16:creationId xmlns:a16="http://schemas.microsoft.com/office/drawing/2014/main" id="{1F40ACCA-2E4D-8389-72EC-C8EB847F048C}"/>
                </a:ext>
              </a:extLst>
            </p:cNvPr>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5360;p56">
              <a:extLst>
                <a:ext uri="{FF2B5EF4-FFF2-40B4-BE49-F238E27FC236}">
                  <a16:creationId xmlns:a16="http://schemas.microsoft.com/office/drawing/2014/main" id="{65F2A554-3375-8026-6A45-9EECF96ADE0F}"/>
                </a:ext>
              </a:extLst>
            </p:cNvPr>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5361;p56">
              <a:extLst>
                <a:ext uri="{FF2B5EF4-FFF2-40B4-BE49-F238E27FC236}">
                  <a16:creationId xmlns:a16="http://schemas.microsoft.com/office/drawing/2014/main" id="{BFE36386-8476-02C2-40F0-B4DE8ED0E627}"/>
                </a:ext>
              </a:extLst>
            </p:cNvPr>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5362;p56">
              <a:extLst>
                <a:ext uri="{FF2B5EF4-FFF2-40B4-BE49-F238E27FC236}">
                  <a16:creationId xmlns:a16="http://schemas.microsoft.com/office/drawing/2014/main" id="{2DAD201A-4F25-1839-A26D-AE1AD1961A22}"/>
                </a:ext>
              </a:extLst>
            </p:cNvPr>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5363;p56">
              <a:extLst>
                <a:ext uri="{FF2B5EF4-FFF2-40B4-BE49-F238E27FC236}">
                  <a16:creationId xmlns:a16="http://schemas.microsoft.com/office/drawing/2014/main" id="{D8C0CBB7-087B-2214-1BF9-24758AD04E1B}"/>
                </a:ext>
              </a:extLst>
            </p:cNvPr>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5364;p56">
              <a:extLst>
                <a:ext uri="{FF2B5EF4-FFF2-40B4-BE49-F238E27FC236}">
                  <a16:creationId xmlns:a16="http://schemas.microsoft.com/office/drawing/2014/main" id="{39BEB187-A9E1-2DD4-73E9-1E4A024691E3}"/>
                </a:ext>
              </a:extLst>
            </p:cNvPr>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5365;p56">
              <a:extLst>
                <a:ext uri="{FF2B5EF4-FFF2-40B4-BE49-F238E27FC236}">
                  <a16:creationId xmlns:a16="http://schemas.microsoft.com/office/drawing/2014/main" id="{2A44990C-CC1E-7A3A-801F-7C522D36DBD1}"/>
                </a:ext>
              </a:extLst>
            </p:cNvPr>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5366;p56">
              <a:extLst>
                <a:ext uri="{FF2B5EF4-FFF2-40B4-BE49-F238E27FC236}">
                  <a16:creationId xmlns:a16="http://schemas.microsoft.com/office/drawing/2014/main" id="{73BA051E-9530-44C3-2A7B-E43F78921AB6}"/>
                </a:ext>
              </a:extLst>
            </p:cNvPr>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5367;p56">
              <a:extLst>
                <a:ext uri="{FF2B5EF4-FFF2-40B4-BE49-F238E27FC236}">
                  <a16:creationId xmlns:a16="http://schemas.microsoft.com/office/drawing/2014/main" id="{32196218-E60B-C0F9-4008-CDAA8D642245}"/>
                </a:ext>
              </a:extLst>
            </p:cNvPr>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5368;p56">
              <a:extLst>
                <a:ext uri="{FF2B5EF4-FFF2-40B4-BE49-F238E27FC236}">
                  <a16:creationId xmlns:a16="http://schemas.microsoft.com/office/drawing/2014/main" id="{7EBB2AE3-2B49-FA1D-8CEA-C6F3339BB525}"/>
                </a:ext>
              </a:extLst>
            </p:cNvPr>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5369;p56">
              <a:extLst>
                <a:ext uri="{FF2B5EF4-FFF2-40B4-BE49-F238E27FC236}">
                  <a16:creationId xmlns:a16="http://schemas.microsoft.com/office/drawing/2014/main" id="{81B23637-F6FE-C31D-1648-96D3EED10CEC}"/>
                </a:ext>
              </a:extLst>
            </p:cNvPr>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5370;p56">
              <a:extLst>
                <a:ext uri="{FF2B5EF4-FFF2-40B4-BE49-F238E27FC236}">
                  <a16:creationId xmlns:a16="http://schemas.microsoft.com/office/drawing/2014/main" id="{7AA80D55-3FD7-D0FA-347C-30E7FE05E384}"/>
                </a:ext>
              </a:extLst>
            </p:cNvPr>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5371;p56">
              <a:extLst>
                <a:ext uri="{FF2B5EF4-FFF2-40B4-BE49-F238E27FC236}">
                  <a16:creationId xmlns:a16="http://schemas.microsoft.com/office/drawing/2014/main" id="{0EF381AF-289C-5E5B-4433-94244D6329C4}"/>
                </a:ext>
              </a:extLst>
            </p:cNvPr>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5372;p56">
              <a:extLst>
                <a:ext uri="{FF2B5EF4-FFF2-40B4-BE49-F238E27FC236}">
                  <a16:creationId xmlns:a16="http://schemas.microsoft.com/office/drawing/2014/main" id="{42D584C9-7DBE-203E-813C-76286678EE49}"/>
                </a:ext>
              </a:extLst>
            </p:cNvPr>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5373;p56">
              <a:extLst>
                <a:ext uri="{FF2B5EF4-FFF2-40B4-BE49-F238E27FC236}">
                  <a16:creationId xmlns:a16="http://schemas.microsoft.com/office/drawing/2014/main" id="{F0C69FBC-DC61-A319-C2A1-34BAFE9D87EF}"/>
                </a:ext>
              </a:extLst>
            </p:cNvPr>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5374;p56">
              <a:extLst>
                <a:ext uri="{FF2B5EF4-FFF2-40B4-BE49-F238E27FC236}">
                  <a16:creationId xmlns:a16="http://schemas.microsoft.com/office/drawing/2014/main" id="{9CD93840-CEC4-7A44-E613-3EC09D99FDE6}"/>
                </a:ext>
              </a:extLst>
            </p:cNvPr>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5375;p56">
              <a:extLst>
                <a:ext uri="{FF2B5EF4-FFF2-40B4-BE49-F238E27FC236}">
                  <a16:creationId xmlns:a16="http://schemas.microsoft.com/office/drawing/2014/main" id="{7B1B464A-A73E-19AB-9459-F47F03033487}"/>
                </a:ext>
              </a:extLst>
            </p:cNvPr>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5376;p56">
              <a:extLst>
                <a:ext uri="{FF2B5EF4-FFF2-40B4-BE49-F238E27FC236}">
                  <a16:creationId xmlns:a16="http://schemas.microsoft.com/office/drawing/2014/main" id="{895C52F7-9FAA-A072-7414-BF83F2534782}"/>
                </a:ext>
              </a:extLst>
            </p:cNvPr>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5377;p56">
              <a:extLst>
                <a:ext uri="{FF2B5EF4-FFF2-40B4-BE49-F238E27FC236}">
                  <a16:creationId xmlns:a16="http://schemas.microsoft.com/office/drawing/2014/main" id="{7F877AA4-5BA8-C019-61CD-57D3A2067BC3}"/>
                </a:ext>
              </a:extLst>
            </p:cNvPr>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5378;p56">
              <a:extLst>
                <a:ext uri="{FF2B5EF4-FFF2-40B4-BE49-F238E27FC236}">
                  <a16:creationId xmlns:a16="http://schemas.microsoft.com/office/drawing/2014/main" id="{93DACAAE-26FA-C2BF-8BFA-6F917CE8D366}"/>
                </a:ext>
              </a:extLst>
            </p:cNvPr>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5379;p56">
              <a:extLst>
                <a:ext uri="{FF2B5EF4-FFF2-40B4-BE49-F238E27FC236}">
                  <a16:creationId xmlns:a16="http://schemas.microsoft.com/office/drawing/2014/main" id="{C2711744-45E3-6CF7-4DF3-B6011B0D564C}"/>
                </a:ext>
              </a:extLst>
            </p:cNvPr>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5380;p56">
              <a:extLst>
                <a:ext uri="{FF2B5EF4-FFF2-40B4-BE49-F238E27FC236}">
                  <a16:creationId xmlns:a16="http://schemas.microsoft.com/office/drawing/2014/main" id="{7F009EEC-2BBB-B188-029F-4A2E2D7C49D3}"/>
                </a:ext>
              </a:extLst>
            </p:cNvPr>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5381;p56">
              <a:extLst>
                <a:ext uri="{FF2B5EF4-FFF2-40B4-BE49-F238E27FC236}">
                  <a16:creationId xmlns:a16="http://schemas.microsoft.com/office/drawing/2014/main" id="{7042D0EF-6BA3-33C5-0CB1-9CCC5C6A4F1E}"/>
                </a:ext>
              </a:extLst>
            </p:cNvPr>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5382;p56">
              <a:extLst>
                <a:ext uri="{FF2B5EF4-FFF2-40B4-BE49-F238E27FC236}">
                  <a16:creationId xmlns:a16="http://schemas.microsoft.com/office/drawing/2014/main" id="{F0737521-8EF5-320C-C8E7-817997745292}"/>
                </a:ext>
              </a:extLst>
            </p:cNvPr>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5383;p56">
              <a:extLst>
                <a:ext uri="{FF2B5EF4-FFF2-40B4-BE49-F238E27FC236}">
                  <a16:creationId xmlns:a16="http://schemas.microsoft.com/office/drawing/2014/main" id="{E97421C2-A0BB-9F02-09E5-B8A557D91B25}"/>
                </a:ext>
              </a:extLst>
            </p:cNvPr>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5384;p56">
              <a:extLst>
                <a:ext uri="{FF2B5EF4-FFF2-40B4-BE49-F238E27FC236}">
                  <a16:creationId xmlns:a16="http://schemas.microsoft.com/office/drawing/2014/main" id="{8CB09F25-41D6-DEE2-CD1A-4B45461D527B}"/>
                </a:ext>
              </a:extLst>
            </p:cNvPr>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5385;p56">
              <a:extLst>
                <a:ext uri="{FF2B5EF4-FFF2-40B4-BE49-F238E27FC236}">
                  <a16:creationId xmlns:a16="http://schemas.microsoft.com/office/drawing/2014/main" id="{7DB3864E-C4AB-DED3-B80B-5B85FE43AEA1}"/>
                </a:ext>
              </a:extLst>
            </p:cNvPr>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5386;p56">
              <a:extLst>
                <a:ext uri="{FF2B5EF4-FFF2-40B4-BE49-F238E27FC236}">
                  <a16:creationId xmlns:a16="http://schemas.microsoft.com/office/drawing/2014/main" id="{DAF2C23D-65B8-1BD8-D794-BBB8CE691FB8}"/>
                </a:ext>
              </a:extLst>
            </p:cNvPr>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5387;p56">
              <a:extLst>
                <a:ext uri="{FF2B5EF4-FFF2-40B4-BE49-F238E27FC236}">
                  <a16:creationId xmlns:a16="http://schemas.microsoft.com/office/drawing/2014/main" id="{01E39D00-A259-17C2-E55A-7757614A612D}"/>
                </a:ext>
              </a:extLst>
            </p:cNvPr>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5388;p56">
              <a:extLst>
                <a:ext uri="{FF2B5EF4-FFF2-40B4-BE49-F238E27FC236}">
                  <a16:creationId xmlns:a16="http://schemas.microsoft.com/office/drawing/2014/main" id="{9D1438B1-8A72-4BE3-EA5A-72B5506A5014}"/>
                </a:ext>
              </a:extLst>
            </p:cNvPr>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5389;p56">
              <a:extLst>
                <a:ext uri="{FF2B5EF4-FFF2-40B4-BE49-F238E27FC236}">
                  <a16:creationId xmlns:a16="http://schemas.microsoft.com/office/drawing/2014/main" id="{71981193-3D98-E586-9A31-5FB72750EE14}"/>
                </a:ext>
              </a:extLst>
            </p:cNvPr>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5390;p56">
              <a:extLst>
                <a:ext uri="{FF2B5EF4-FFF2-40B4-BE49-F238E27FC236}">
                  <a16:creationId xmlns:a16="http://schemas.microsoft.com/office/drawing/2014/main" id="{C33F1CBB-9A1A-DD4E-3195-67C09D5A0FD3}"/>
                </a:ext>
              </a:extLst>
            </p:cNvPr>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5391;p56">
              <a:extLst>
                <a:ext uri="{FF2B5EF4-FFF2-40B4-BE49-F238E27FC236}">
                  <a16:creationId xmlns:a16="http://schemas.microsoft.com/office/drawing/2014/main" id="{FAC1FE10-2095-C005-B76B-ECA4FDADAE39}"/>
                </a:ext>
              </a:extLst>
            </p:cNvPr>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5392;p56">
              <a:extLst>
                <a:ext uri="{FF2B5EF4-FFF2-40B4-BE49-F238E27FC236}">
                  <a16:creationId xmlns:a16="http://schemas.microsoft.com/office/drawing/2014/main" id="{7A82F074-927D-DD25-7A92-E6A3F0B3D0C4}"/>
                </a:ext>
              </a:extLst>
            </p:cNvPr>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5393;p56">
              <a:extLst>
                <a:ext uri="{FF2B5EF4-FFF2-40B4-BE49-F238E27FC236}">
                  <a16:creationId xmlns:a16="http://schemas.microsoft.com/office/drawing/2014/main" id="{81036E11-6344-AF72-3532-861C5B34CC70}"/>
                </a:ext>
              </a:extLst>
            </p:cNvPr>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5394;p56">
              <a:extLst>
                <a:ext uri="{FF2B5EF4-FFF2-40B4-BE49-F238E27FC236}">
                  <a16:creationId xmlns:a16="http://schemas.microsoft.com/office/drawing/2014/main" id="{6D1476C1-A724-597E-ED04-4B6119E797EF}"/>
                </a:ext>
              </a:extLst>
            </p:cNvPr>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5395;p56">
              <a:extLst>
                <a:ext uri="{FF2B5EF4-FFF2-40B4-BE49-F238E27FC236}">
                  <a16:creationId xmlns:a16="http://schemas.microsoft.com/office/drawing/2014/main" id="{4D93A31D-58B5-69A6-37AA-7B24D4033B7C}"/>
                </a:ext>
              </a:extLst>
            </p:cNvPr>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5396;p56">
              <a:extLst>
                <a:ext uri="{FF2B5EF4-FFF2-40B4-BE49-F238E27FC236}">
                  <a16:creationId xmlns:a16="http://schemas.microsoft.com/office/drawing/2014/main" id="{1D6A6CDB-0CED-C197-A360-F40FE0BAB070}"/>
                </a:ext>
              </a:extLst>
            </p:cNvPr>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5397;p56">
              <a:extLst>
                <a:ext uri="{FF2B5EF4-FFF2-40B4-BE49-F238E27FC236}">
                  <a16:creationId xmlns:a16="http://schemas.microsoft.com/office/drawing/2014/main" id="{E254EA13-AA11-AD22-46C2-1A7DC954534E}"/>
                </a:ext>
              </a:extLst>
            </p:cNvPr>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5398;p56">
              <a:extLst>
                <a:ext uri="{FF2B5EF4-FFF2-40B4-BE49-F238E27FC236}">
                  <a16:creationId xmlns:a16="http://schemas.microsoft.com/office/drawing/2014/main" id="{EBBE90C5-33F6-B931-EB10-5C034EE8D8F2}"/>
                </a:ext>
              </a:extLst>
            </p:cNvPr>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5399;p56">
              <a:extLst>
                <a:ext uri="{FF2B5EF4-FFF2-40B4-BE49-F238E27FC236}">
                  <a16:creationId xmlns:a16="http://schemas.microsoft.com/office/drawing/2014/main" id="{CCBE410D-837C-769E-7B51-85390A0E624E}"/>
                </a:ext>
              </a:extLst>
            </p:cNvPr>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5400;p56">
              <a:extLst>
                <a:ext uri="{FF2B5EF4-FFF2-40B4-BE49-F238E27FC236}">
                  <a16:creationId xmlns:a16="http://schemas.microsoft.com/office/drawing/2014/main" id="{3F6E6D77-CB2D-2F7F-7F1C-2C2B1ECB28BB}"/>
                </a:ext>
              </a:extLst>
            </p:cNvPr>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5401;p56">
              <a:extLst>
                <a:ext uri="{FF2B5EF4-FFF2-40B4-BE49-F238E27FC236}">
                  <a16:creationId xmlns:a16="http://schemas.microsoft.com/office/drawing/2014/main" id="{2FFDA017-6F01-F814-249A-20B7DF76FE25}"/>
                </a:ext>
              </a:extLst>
            </p:cNvPr>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5402;p56">
              <a:extLst>
                <a:ext uri="{FF2B5EF4-FFF2-40B4-BE49-F238E27FC236}">
                  <a16:creationId xmlns:a16="http://schemas.microsoft.com/office/drawing/2014/main" id="{B6DB1D6D-F011-E898-F1C6-9938A42CB146}"/>
                </a:ext>
              </a:extLst>
            </p:cNvPr>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5403;p56">
              <a:extLst>
                <a:ext uri="{FF2B5EF4-FFF2-40B4-BE49-F238E27FC236}">
                  <a16:creationId xmlns:a16="http://schemas.microsoft.com/office/drawing/2014/main" id="{2AD18F24-482A-4A90-F05D-900E3F1BB198}"/>
                </a:ext>
              </a:extLst>
            </p:cNvPr>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5404;p56">
              <a:extLst>
                <a:ext uri="{FF2B5EF4-FFF2-40B4-BE49-F238E27FC236}">
                  <a16:creationId xmlns:a16="http://schemas.microsoft.com/office/drawing/2014/main" id="{6FAC9C49-7771-7C65-3705-8E06206ACAF3}"/>
                </a:ext>
              </a:extLst>
            </p:cNvPr>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5405;p56">
              <a:extLst>
                <a:ext uri="{FF2B5EF4-FFF2-40B4-BE49-F238E27FC236}">
                  <a16:creationId xmlns:a16="http://schemas.microsoft.com/office/drawing/2014/main" id="{64D3B630-F661-AEA8-7148-5D80783B7D03}"/>
                </a:ext>
              </a:extLst>
            </p:cNvPr>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5406;p56">
              <a:extLst>
                <a:ext uri="{FF2B5EF4-FFF2-40B4-BE49-F238E27FC236}">
                  <a16:creationId xmlns:a16="http://schemas.microsoft.com/office/drawing/2014/main" id="{533FF69F-492A-3876-80F2-E1B2C767E905}"/>
                </a:ext>
              </a:extLst>
            </p:cNvPr>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5407;p56">
              <a:extLst>
                <a:ext uri="{FF2B5EF4-FFF2-40B4-BE49-F238E27FC236}">
                  <a16:creationId xmlns:a16="http://schemas.microsoft.com/office/drawing/2014/main" id="{96493D96-8CE3-6EDF-85EF-F0AC303E7A26}"/>
                </a:ext>
              </a:extLst>
            </p:cNvPr>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5408;p56">
              <a:extLst>
                <a:ext uri="{FF2B5EF4-FFF2-40B4-BE49-F238E27FC236}">
                  <a16:creationId xmlns:a16="http://schemas.microsoft.com/office/drawing/2014/main" id="{55E462E1-C932-3C6D-7F1D-C4232CC36FA0}"/>
                </a:ext>
              </a:extLst>
            </p:cNvPr>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5409;p56">
              <a:extLst>
                <a:ext uri="{FF2B5EF4-FFF2-40B4-BE49-F238E27FC236}">
                  <a16:creationId xmlns:a16="http://schemas.microsoft.com/office/drawing/2014/main" id="{DA61B818-4EFF-967E-86DA-57B7D45890D6}"/>
                </a:ext>
              </a:extLst>
            </p:cNvPr>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5410;p56">
              <a:extLst>
                <a:ext uri="{FF2B5EF4-FFF2-40B4-BE49-F238E27FC236}">
                  <a16:creationId xmlns:a16="http://schemas.microsoft.com/office/drawing/2014/main" id="{13F4E50F-3471-58E5-0E00-C24C637835BC}"/>
                </a:ext>
              </a:extLst>
            </p:cNvPr>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5411;p56">
              <a:extLst>
                <a:ext uri="{FF2B5EF4-FFF2-40B4-BE49-F238E27FC236}">
                  <a16:creationId xmlns:a16="http://schemas.microsoft.com/office/drawing/2014/main" id="{1F2D7EDD-AF76-CDA9-BE54-0EFB51A40A81}"/>
                </a:ext>
              </a:extLst>
            </p:cNvPr>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5412;p56">
              <a:extLst>
                <a:ext uri="{FF2B5EF4-FFF2-40B4-BE49-F238E27FC236}">
                  <a16:creationId xmlns:a16="http://schemas.microsoft.com/office/drawing/2014/main" id="{C6616952-6C8E-EFD0-889D-E3D24F7D11B0}"/>
                </a:ext>
              </a:extLst>
            </p:cNvPr>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5413;p56">
              <a:extLst>
                <a:ext uri="{FF2B5EF4-FFF2-40B4-BE49-F238E27FC236}">
                  <a16:creationId xmlns:a16="http://schemas.microsoft.com/office/drawing/2014/main" id="{1938D814-BC9C-FE88-78BF-E2253761D03D}"/>
                </a:ext>
              </a:extLst>
            </p:cNvPr>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5414;p56">
              <a:extLst>
                <a:ext uri="{FF2B5EF4-FFF2-40B4-BE49-F238E27FC236}">
                  <a16:creationId xmlns:a16="http://schemas.microsoft.com/office/drawing/2014/main" id="{3B233D36-D7C0-51A6-9880-CAD29AFB70A3}"/>
                </a:ext>
              </a:extLst>
            </p:cNvPr>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5415;p56">
              <a:extLst>
                <a:ext uri="{FF2B5EF4-FFF2-40B4-BE49-F238E27FC236}">
                  <a16:creationId xmlns:a16="http://schemas.microsoft.com/office/drawing/2014/main" id="{063E7E00-49A4-2751-671A-878C994D9945}"/>
                </a:ext>
              </a:extLst>
            </p:cNvPr>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5416;p56">
              <a:extLst>
                <a:ext uri="{FF2B5EF4-FFF2-40B4-BE49-F238E27FC236}">
                  <a16:creationId xmlns:a16="http://schemas.microsoft.com/office/drawing/2014/main" id="{68AE01B4-1A20-5EED-56D8-1151F7C482E9}"/>
                </a:ext>
              </a:extLst>
            </p:cNvPr>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5417;p56">
              <a:extLst>
                <a:ext uri="{FF2B5EF4-FFF2-40B4-BE49-F238E27FC236}">
                  <a16:creationId xmlns:a16="http://schemas.microsoft.com/office/drawing/2014/main" id="{A6C7E095-A2B4-3D86-4724-9CFFCD6B9DC8}"/>
                </a:ext>
              </a:extLst>
            </p:cNvPr>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5418;p56">
              <a:extLst>
                <a:ext uri="{FF2B5EF4-FFF2-40B4-BE49-F238E27FC236}">
                  <a16:creationId xmlns:a16="http://schemas.microsoft.com/office/drawing/2014/main" id="{01446046-4DCE-F3EF-72B5-28C600F664A7}"/>
                </a:ext>
              </a:extLst>
            </p:cNvPr>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5419;p56">
              <a:extLst>
                <a:ext uri="{FF2B5EF4-FFF2-40B4-BE49-F238E27FC236}">
                  <a16:creationId xmlns:a16="http://schemas.microsoft.com/office/drawing/2014/main" id="{98A018E5-C915-0C2C-6B73-A4DFB3501AA8}"/>
                </a:ext>
              </a:extLst>
            </p:cNvPr>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5420;p56">
              <a:extLst>
                <a:ext uri="{FF2B5EF4-FFF2-40B4-BE49-F238E27FC236}">
                  <a16:creationId xmlns:a16="http://schemas.microsoft.com/office/drawing/2014/main" id="{1D2DE130-A23A-25A2-9731-0DC3E928C94D}"/>
                </a:ext>
              </a:extLst>
            </p:cNvPr>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5421;p56">
              <a:extLst>
                <a:ext uri="{FF2B5EF4-FFF2-40B4-BE49-F238E27FC236}">
                  <a16:creationId xmlns:a16="http://schemas.microsoft.com/office/drawing/2014/main" id="{CE3FB290-210D-6312-CC33-AF692436171A}"/>
                </a:ext>
              </a:extLst>
            </p:cNvPr>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5422;p56">
              <a:extLst>
                <a:ext uri="{FF2B5EF4-FFF2-40B4-BE49-F238E27FC236}">
                  <a16:creationId xmlns:a16="http://schemas.microsoft.com/office/drawing/2014/main" id="{8CD57048-28B5-AF4E-22D8-7674B228FF8D}"/>
                </a:ext>
              </a:extLst>
            </p:cNvPr>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5423;p56">
              <a:extLst>
                <a:ext uri="{FF2B5EF4-FFF2-40B4-BE49-F238E27FC236}">
                  <a16:creationId xmlns:a16="http://schemas.microsoft.com/office/drawing/2014/main" id="{6EA54203-B9E6-10BE-AC39-F2F1A9C50CCF}"/>
                </a:ext>
              </a:extLst>
            </p:cNvPr>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5424;p56">
              <a:extLst>
                <a:ext uri="{FF2B5EF4-FFF2-40B4-BE49-F238E27FC236}">
                  <a16:creationId xmlns:a16="http://schemas.microsoft.com/office/drawing/2014/main" id="{DF2DC07D-AE4F-38B3-CC3A-3641659030D5}"/>
                </a:ext>
              </a:extLst>
            </p:cNvPr>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5425;p56">
              <a:extLst>
                <a:ext uri="{FF2B5EF4-FFF2-40B4-BE49-F238E27FC236}">
                  <a16:creationId xmlns:a16="http://schemas.microsoft.com/office/drawing/2014/main" id="{774204C2-0E3B-91B2-4069-983D5ADCECE4}"/>
                </a:ext>
              </a:extLst>
            </p:cNvPr>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5426;p56">
              <a:extLst>
                <a:ext uri="{FF2B5EF4-FFF2-40B4-BE49-F238E27FC236}">
                  <a16:creationId xmlns:a16="http://schemas.microsoft.com/office/drawing/2014/main" id="{7734E6D3-CECC-4D5B-AC8C-7B6B4D20A947}"/>
                </a:ext>
              </a:extLst>
            </p:cNvPr>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5427;p56">
              <a:extLst>
                <a:ext uri="{FF2B5EF4-FFF2-40B4-BE49-F238E27FC236}">
                  <a16:creationId xmlns:a16="http://schemas.microsoft.com/office/drawing/2014/main" id="{06EEC8AB-17D2-557C-90DE-109F48B1C82C}"/>
                </a:ext>
              </a:extLst>
            </p:cNvPr>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5428;p56">
              <a:extLst>
                <a:ext uri="{FF2B5EF4-FFF2-40B4-BE49-F238E27FC236}">
                  <a16:creationId xmlns:a16="http://schemas.microsoft.com/office/drawing/2014/main" id="{322BDA27-AB3F-CF6C-4F87-7F9BDAFD724E}"/>
                </a:ext>
              </a:extLst>
            </p:cNvPr>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5429;p56">
              <a:extLst>
                <a:ext uri="{FF2B5EF4-FFF2-40B4-BE49-F238E27FC236}">
                  <a16:creationId xmlns:a16="http://schemas.microsoft.com/office/drawing/2014/main" id="{80430488-D827-18DB-4897-6FE472900C48}"/>
                </a:ext>
              </a:extLst>
            </p:cNvPr>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5430;p56">
              <a:extLst>
                <a:ext uri="{FF2B5EF4-FFF2-40B4-BE49-F238E27FC236}">
                  <a16:creationId xmlns:a16="http://schemas.microsoft.com/office/drawing/2014/main" id="{794DACE1-45A5-EAA3-FBFC-C4440391B36B}"/>
                </a:ext>
              </a:extLst>
            </p:cNvPr>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5431;p56">
              <a:extLst>
                <a:ext uri="{FF2B5EF4-FFF2-40B4-BE49-F238E27FC236}">
                  <a16:creationId xmlns:a16="http://schemas.microsoft.com/office/drawing/2014/main" id="{8F271C73-46F9-C28E-745D-71F7C24DCA98}"/>
                </a:ext>
              </a:extLst>
            </p:cNvPr>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5432;p56">
              <a:extLst>
                <a:ext uri="{FF2B5EF4-FFF2-40B4-BE49-F238E27FC236}">
                  <a16:creationId xmlns:a16="http://schemas.microsoft.com/office/drawing/2014/main" id="{D709783E-8C3E-3507-6006-DE3579E58FCC}"/>
                </a:ext>
              </a:extLst>
            </p:cNvPr>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5433;p56">
              <a:extLst>
                <a:ext uri="{FF2B5EF4-FFF2-40B4-BE49-F238E27FC236}">
                  <a16:creationId xmlns:a16="http://schemas.microsoft.com/office/drawing/2014/main" id="{8F90224A-E37F-2C13-D4E7-A3583AE2D444}"/>
                </a:ext>
              </a:extLst>
            </p:cNvPr>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5434;p56">
              <a:extLst>
                <a:ext uri="{FF2B5EF4-FFF2-40B4-BE49-F238E27FC236}">
                  <a16:creationId xmlns:a16="http://schemas.microsoft.com/office/drawing/2014/main" id="{E141148B-0559-923A-C879-FB7ABA8C939F}"/>
                </a:ext>
              </a:extLst>
            </p:cNvPr>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5435;p56">
              <a:extLst>
                <a:ext uri="{FF2B5EF4-FFF2-40B4-BE49-F238E27FC236}">
                  <a16:creationId xmlns:a16="http://schemas.microsoft.com/office/drawing/2014/main" id="{5B093E80-C836-A146-D96F-BD2402B064B8}"/>
                </a:ext>
              </a:extLst>
            </p:cNvPr>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5436;p56">
              <a:extLst>
                <a:ext uri="{FF2B5EF4-FFF2-40B4-BE49-F238E27FC236}">
                  <a16:creationId xmlns:a16="http://schemas.microsoft.com/office/drawing/2014/main" id="{DBFCC037-6F79-CF67-814E-222A2D6DDD67}"/>
                </a:ext>
              </a:extLst>
            </p:cNvPr>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5437;p56">
              <a:extLst>
                <a:ext uri="{FF2B5EF4-FFF2-40B4-BE49-F238E27FC236}">
                  <a16:creationId xmlns:a16="http://schemas.microsoft.com/office/drawing/2014/main" id="{7BFC11FE-3177-DAFA-819E-F7E09930D480}"/>
                </a:ext>
              </a:extLst>
            </p:cNvPr>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5438;p56">
              <a:extLst>
                <a:ext uri="{FF2B5EF4-FFF2-40B4-BE49-F238E27FC236}">
                  <a16:creationId xmlns:a16="http://schemas.microsoft.com/office/drawing/2014/main" id="{61EF1863-C5BC-D59C-FCD1-2BEBBFEAAD5E}"/>
                </a:ext>
              </a:extLst>
            </p:cNvPr>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5439;p56">
              <a:extLst>
                <a:ext uri="{FF2B5EF4-FFF2-40B4-BE49-F238E27FC236}">
                  <a16:creationId xmlns:a16="http://schemas.microsoft.com/office/drawing/2014/main" id="{EDFD17CC-1584-A285-02C4-66161AC03166}"/>
                </a:ext>
              </a:extLst>
            </p:cNvPr>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5440;p56">
              <a:extLst>
                <a:ext uri="{FF2B5EF4-FFF2-40B4-BE49-F238E27FC236}">
                  <a16:creationId xmlns:a16="http://schemas.microsoft.com/office/drawing/2014/main" id="{DE982C9F-3419-5213-42FA-BE83BC856DE4}"/>
                </a:ext>
              </a:extLst>
            </p:cNvPr>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5441;p56">
              <a:extLst>
                <a:ext uri="{FF2B5EF4-FFF2-40B4-BE49-F238E27FC236}">
                  <a16:creationId xmlns:a16="http://schemas.microsoft.com/office/drawing/2014/main" id="{71B56C25-16DB-E6B5-3245-15C23285EF2C}"/>
                </a:ext>
              </a:extLst>
            </p:cNvPr>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5442;p56">
              <a:extLst>
                <a:ext uri="{FF2B5EF4-FFF2-40B4-BE49-F238E27FC236}">
                  <a16:creationId xmlns:a16="http://schemas.microsoft.com/office/drawing/2014/main" id="{814B51EC-7669-A689-E6AD-07D85807CEEF}"/>
                </a:ext>
              </a:extLst>
            </p:cNvPr>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5443;p56">
              <a:extLst>
                <a:ext uri="{FF2B5EF4-FFF2-40B4-BE49-F238E27FC236}">
                  <a16:creationId xmlns:a16="http://schemas.microsoft.com/office/drawing/2014/main" id="{9D768A6F-DC6A-83FF-85D2-8F4583E4B750}"/>
                </a:ext>
              </a:extLst>
            </p:cNvPr>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5444;p56">
              <a:extLst>
                <a:ext uri="{FF2B5EF4-FFF2-40B4-BE49-F238E27FC236}">
                  <a16:creationId xmlns:a16="http://schemas.microsoft.com/office/drawing/2014/main" id="{A8DAB832-39CD-FEDC-B493-BFDC53A8B1F1}"/>
                </a:ext>
              </a:extLst>
            </p:cNvPr>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5445;p56">
              <a:extLst>
                <a:ext uri="{FF2B5EF4-FFF2-40B4-BE49-F238E27FC236}">
                  <a16:creationId xmlns:a16="http://schemas.microsoft.com/office/drawing/2014/main" id="{40159B87-DA48-FE49-3DF3-5D556680ECF3}"/>
                </a:ext>
              </a:extLst>
            </p:cNvPr>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5446;p56">
              <a:extLst>
                <a:ext uri="{FF2B5EF4-FFF2-40B4-BE49-F238E27FC236}">
                  <a16:creationId xmlns:a16="http://schemas.microsoft.com/office/drawing/2014/main" id="{473EAA95-39AD-E3C1-E8B5-282F50404660}"/>
                </a:ext>
              </a:extLst>
            </p:cNvPr>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5447;p56">
              <a:extLst>
                <a:ext uri="{FF2B5EF4-FFF2-40B4-BE49-F238E27FC236}">
                  <a16:creationId xmlns:a16="http://schemas.microsoft.com/office/drawing/2014/main" id="{8C54E872-1F60-ED8B-212A-741AFC7DF349}"/>
                </a:ext>
              </a:extLst>
            </p:cNvPr>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5448;p56">
              <a:extLst>
                <a:ext uri="{FF2B5EF4-FFF2-40B4-BE49-F238E27FC236}">
                  <a16:creationId xmlns:a16="http://schemas.microsoft.com/office/drawing/2014/main" id="{E60F4C28-035E-EC35-DEDB-8003EB437EFD}"/>
                </a:ext>
              </a:extLst>
            </p:cNvPr>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5449;p56">
              <a:extLst>
                <a:ext uri="{FF2B5EF4-FFF2-40B4-BE49-F238E27FC236}">
                  <a16:creationId xmlns:a16="http://schemas.microsoft.com/office/drawing/2014/main" id="{FB25D3CA-C191-6A59-9717-8024FCCFD22E}"/>
                </a:ext>
              </a:extLst>
            </p:cNvPr>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5450;p56">
              <a:extLst>
                <a:ext uri="{FF2B5EF4-FFF2-40B4-BE49-F238E27FC236}">
                  <a16:creationId xmlns:a16="http://schemas.microsoft.com/office/drawing/2014/main" id="{C20108A4-3C02-E6CA-8DEC-158DCC204DF0}"/>
                </a:ext>
              </a:extLst>
            </p:cNvPr>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5451;p56">
              <a:extLst>
                <a:ext uri="{FF2B5EF4-FFF2-40B4-BE49-F238E27FC236}">
                  <a16:creationId xmlns:a16="http://schemas.microsoft.com/office/drawing/2014/main" id="{71365A24-99CE-3D9A-3A14-F212420A850C}"/>
                </a:ext>
              </a:extLst>
            </p:cNvPr>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5452;p56">
              <a:extLst>
                <a:ext uri="{FF2B5EF4-FFF2-40B4-BE49-F238E27FC236}">
                  <a16:creationId xmlns:a16="http://schemas.microsoft.com/office/drawing/2014/main" id="{DC2327EC-360E-BB19-4D2E-E468F6267388}"/>
                </a:ext>
              </a:extLst>
            </p:cNvPr>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5453;p56">
              <a:extLst>
                <a:ext uri="{FF2B5EF4-FFF2-40B4-BE49-F238E27FC236}">
                  <a16:creationId xmlns:a16="http://schemas.microsoft.com/office/drawing/2014/main" id="{20848EE4-384E-21C5-08B8-E079925AC2FB}"/>
                </a:ext>
              </a:extLst>
            </p:cNvPr>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5454;p56">
              <a:extLst>
                <a:ext uri="{FF2B5EF4-FFF2-40B4-BE49-F238E27FC236}">
                  <a16:creationId xmlns:a16="http://schemas.microsoft.com/office/drawing/2014/main" id="{2900AFEE-E699-D19B-92CF-946B163BF242}"/>
                </a:ext>
              </a:extLst>
            </p:cNvPr>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5455;p56">
              <a:extLst>
                <a:ext uri="{FF2B5EF4-FFF2-40B4-BE49-F238E27FC236}">
                  <a16:creationId xmlns:a16="http://schemas.microsoft.com/office/drawing/2014/main" id="{B8B8E5CB-4784-DEA7-3269-3D533D0BE6D4}"/>
                </a:ext>
              </a:extLst>
            </p:cNvPr>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5456;p56">
              <a:extLst>
                <a:ext uri="{FF2B5EF4-FFF2-40B4-BE49-F238E27FC236}">
                  <a16:creationId xmlns:a16="http://schemas.microsoft.com/office/drawing/2014/main" id="{760AD09C-FC4C-AD74-A8CE-46DB966DCE28}"/>
                </a:ext>
              </a:extLst>
            </p:cNvPr>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5457;p56">
              <a:extLst>
                <a:ext uri="{FF2B5EF4-FFF2-40B4-BE49-F238E27FC236}">
                  <a16:creationId xmlns:a16="http://schemas.microsoft.com/office/drawing/2014/main" id="{BD026D32-11E8-6D7D-75A7-D698E41F48D4}"/>
                </a:ext>
              </a:extLst>
            </p:cNvPr>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5458;p56">
              <a:extLst>
                <a:ext uri="{FF2B5EF4-FFF2-40B4-BE49-F238E27FC236}">
                  <a16:creationId xmlns:a16="http://schemas.microsoft.com/office/drawing/2014/main" id="{D8B6DF4F-9D6F-9807-6B7E-1E8BCD3C8B27}"/>
                </a:ext>
              </a:extLst>
            </p:cNvPr>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5459;p56">
              <a:extLst>
                <a:ext uri="{FF2B5EF4-FFF2-40B4-BE49-F238E27FC236}">
                  <a16:creationId xmlns:a16="http://schemas.microsoft.com/office/drawing/2014/main" id="{AB662E63-CD9C-A0E7-0E86-ADF8A61B911E}"/>
                </a:ext>
              </a:extLst>
            </p:cNvPr>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5460;p56">
              <a:extLst>
                <a:ext uri="{FF2B5EF4-FFF2-40B4-BE49-F238E27FC236}">
                  <a16:creationId xmlns:a16="http://schemas.microsoft.com/office/drawing/2014/main" id="{EF3A368D-1433-8495-D887-7A6D8D53E3FB}"/>
                </a:ext>
              </a:extLst>
            </p:cNvPr>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5461;p56">
              <a:extLst>
                <a:ext uri="{FF2B5EF4-FFF2-40B4-BE49-F238E27FC236}">
                  <a16:creationId xmlns:a16="http://schemas.microsoft.com/office/drawing/2014/main" id="{CDE35B07-E6BA-5541-0AF1-1AC1BB158302}"/>
                </a:ext>
              </a:extLst>
            </p:cNvPr>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5462;p56">
              <a:extLst>
                <a:ext uri="{FF2B5EF4-FFF2-40B4-BE49-F238E27FC236}">
                  <a16:creationId xmlns:a16="http://schemas.microsoft.com/office/drawing/2014/main" id="{2A60A78A-8F3B-3208-543A-360CB6236E81}"/>
                </a:ext>
              </a:extLst>
            </p:cNvPr>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5463;p56">
              <a:extLst>
                <a:ext uri="{FF2B5EF4-FFF2-40B4-BE49-F238E27FC236}">
                  <a16:creationId xmlns:a16="http://schemas.microsoft.com/office/drawing/2014/main" id="{54A7B96E-2508-EF96-CA20-019CCACDB627}"/>
                </a:ext>
              </a:extLst>
            </p:cNvPr>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5464;p56">
              <a:extLst>
                <a:ext uri="{FF2B5EF4-FFF2-40B4-BE49-F238E27FC236}">
                  <a16:creationId xmlns:a16="http://schemas.microsoft.com/office/drawing/2014/main" id="{C8812F66-B792-9342-29A0-DAE260190E30}"/>
                </a:ext>
              </a:extLst>
            </p:cNvPr>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5465;p56">
              <a:extLst>
                <a:ext uri="{FF2B5EF4-FFF2-40B4-BE49-F238E27FC236}">
                  <a16:creationId xmlns:a16="http://schemas.microsoft.com/office/drawing/2014/main" id="{5E9B23FB-9C53-8B27-D847-5214532D1D02}"/>
                </a:ext>
              </a:extLst>
            </p:cNvPr>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5466;p56">
              <a:extLst>
                <a:ext uri="{FF2B5EF4-FFF2-40B4-BE49-F238E27FC236}">
                  <a16:creationId xmlns:a16="http://schemas.microsoft.com/office/drawing/2014/main" id="{D9D31EAB-93A3-3CFF-FAA0-2EFBC765934F}"/>
                </a:ext>
              </a:extLst>
            </p:cNvPr>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5467;p56">
              <a:extLst>
                <a:ext uri="{FF2B5EF4-FFF2-40B4-BE49-F238E27FC236}">
                  <a16:creationId xmlns:a16="http://schemas.microsoft.com/office/drawing/2014/main" id="{B0D3E545-F98F-7AEB-4D67-8ADD339E841B}"/>
                </a:ext>
              </a:extLst>
            </p:cNvPr>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5468;p56">
              <a:extLst>
                <a:ext uri="{FF2B5EF4-FFF2-40B4-BE49-F238E27FC236}">
                  <a16:creationId xmlns:a16="http://schemas.microsoft.com/office/drawing/2014/main" id="{84315439-3272-19F7-C845-C7F766D7D90F}"/>
                </a:ext>
              </a:extLst>
            </p:cNvPr>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5469;p56">
              <a:extLst>
                <a:ext uri="{FF2B5EF4-FFF2-40B4-BE49-F238E27FC236}">
                  <a16:creationId xmlns:a16="http://schemas.microsoft.com/office/drawing/2014/main" id="{719A0EFA-91B9-9652-69FE-0454CCE53BA3}"/>
                </a:ext>
              </a:extLst>
            </p:cNvPr>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5470;p56">
              <a:extLst>
                <a:ext uri="{FF2B5EF4-FFF2-40B4-BE49-F238E27FC236}">
                  <a16:creationId xmlns:a16="http://schemas.microsoft.com/office/drawing/2014/main" id="{D6184775-C5CE-4FD9-5FF7-DBA7AA2F12A4}"/>
                </a:ext>
              </a:extLst>
            </p:cNvPr>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5471;p56">
              <a:extLst>
                <a:ext uri="{FF2B5EF4-FFF2-40B4-BE49-F238E27FC236}">
                  <a16:creationId xmlns:a16="http://schemas.microsoft.com/office/drawing/2014/main" id="{C43F5F46-1831-A507-9199-D3A452C58BB5}"/>
                </a:ext>
              </a:extLst>
            </p:cNvPr>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5472;p56">
              <a:extLst>
                <a:ext uri="{FF2B5EF4-FFF2-40B4-BE49-F238E27FC236}">
                  <a16:creationId xmlns:a16="http://schemas.microsoft.com/office/drawing/2014/main" id="{C4DDEA31-4483-74CE-4132-3A2911969E55}"/>
                </a:ext>
              </a:extLst>
            </p:cNvPr>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5473;p56">
              <a:extLst>
                <a:ext uri="{FF2B5EF4-FFF2-40B4-BE49-F238E27FC236}">
                  <a16:creationId xmlns:a16="http://schemas.microsoft.com/office/drawing/2014/main" id="{566FC03A-15D4-DA3D-1645-C71AA8EBEB45}"/>
                </a:ext>
              </a:extLst>
            </p:cNvPr>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5474;p56">
              <a:extLst>
                <a:ext uri="{FF2B5EF4-FFF2-40B4-BE49-F238E27FC236}">
                  <a16:creationId xmlns:a16="http://schemas.microsoft.com/office/drawing/2014/main" id="{E95CA9B7-8DEB-67D7-93CF-C3B0B279378E}"/>
                </a:ext>
              </a:extLst>
            </p:cNvPr>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5475;p56">
              <a:extLst>
                <a:ext uri="{FF2B5EF4-FFF2-40B4-BE49-F238E27FC236}">
                  <a16:creationId xmlns:a16="http://schemas.microsoft.com/office/drawing/2014/main" id="{6A95AD3E-58BA-95D3-1483-BE377037823B}"/>
                </a:ext>
              </a:extLst>
            </p:cNvPr>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5476;p56">
              <a:extLst>
                <a:ext uri="{FF2B5EF4-FFF2-40B4-BE49-F238E27FC236}">
                  <a16:creationId xmlns:a16="http://schemas.microsoft.com/office/drawing/2014/main" id="{EABC7F6A-76ED-B9F2-F698-52F8E7440F49}"/>
                </a:ext>
              </a:extLst>
            </p:cNvPr>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5477;p56">
              <a:extLst>
                <a:ext uri="{FF2B5EF4-FFF2-40B4-BE49-F238E27FC236}">
                  <a16:creationId xmlns:a16="http://schemas.microsoft.com/office/drawing/2014/main" id="{3C91E1AA-4242-BC61-33FD-7F59CA9AAF76}"/>
                </a:ext>
              </a:extLst>
            </p:cNvPr>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5478;p56">
              <a:extLst>
                <a:ext uri="{FF2B5EF4-FFF2-40B4-BE49-F238E27FC236}">
                  <a16:creationId xmlns:a16="http://schemas.microsoft.com/office/drawing/2014/main" id="{E1C2D0E5-5530-D59A-094D-A9C7DF96927B}"/>
                </a:ext>
              </a:extLst>
            </p:cNvPr>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5479;p56">
              <a:extLst>
                <a:ext uri="{FF2B5EF4-FFF2-40B4-BE49-F238E27FC236}">
                  <a16:creationId xmlns:a16="http://schemas.microsoft.com/office/drawing/2014/main" id="{75AF9595-D7CC-B2A1-8513-CB9F7A05638C}"/>
                </a:ext>
              </a:extLst>
            </p:cNvPr>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5480;p56">
              <a:extLst>
                <a:ext uri="{FF2B5EF4-FFF2-40B4-BE49-F238E27FC236}">
                  <a16:creationId xmlns:a16="http://schemas.microsoft.com/office/drawing/2014/main" id="{4287E7CC-5F73-9772-BB61-651D89534451}"/>
                </a:ext>
              </a:extLst>
            </p:cNvPr>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5481;p56">
              <a:extLst>
                <a:ext uri="{FF2B5EF4-FFF2-40B4-BE49-F238E27FC236}">
                  <a16:creationId xmlns:a16="http://schemas.microsoft.com/office/drawing/2014/main" id="{0B134186-4E55-60DE-A97F-5F97E25BD3F1}"/>
                </a:ext>
              </a:extLst>
            </p:cNvPr>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5482;p56">
              <a:extLst>
                <a:ext uri="{FF2B5EF4-FFF2-40B4-BE49-F238E27FC236}">
                  <a16:creationId xmlns:a16="http://schemas.microsoft.com/office/drawing/2014/main" id="{8EDB17C9-109C-7525-84C2-CE7154BE5E99}"/>
                </a:ext>
              </a:extLst>
            </p:cNvPr>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5483;p56">
              <a:extLst>
                <a:ext uri="{FF2B5EF4-FFF2-40B4-BE49-F238E27FC236}">
                  <a16:creationId xmlns:a16="http://schemas.microsoft.com/office/drawing/2014/main" id="{094CCAA2-0E3F-A7F5-CC3E-97CC2F9372B6}"/>
                </a:ext>
              </a:extLst>
            </p:cNvPr>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5484;p56">
              <a:extLst>
                <a:ext uri="{FF2B5EF4-FFF2-40B4-BE49-F238E27FC236}">
                  <a16:creationId xmlns:a16="http://schemas.microsoft.com/office/drawing/2014/main" id="{37BB5F4D-7109-1C30-13B7-42445BB44656}"/>
                </a:ext>
              </a:extLst>
            </p:cNvPr>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5485;p56">
              <a:extLst>
                <a:ext uri="{FF2B5EF4-FFF2-40B4-BE49-F238E27FC236}">
                  <a16:creationId xmlns:a16="http://schemas.microsoft.com/office/drawing/2014/main" id="{2E4574CC-2539-9B84-6B36-EE9790A8E380}"/>
                </a:ext>
              </a:extLst>
            </p:cNvPr>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5486;p56">
              <a:extLst>
                <a:ext uri="{FF2B5EF4-FFF2-40B4-BE49-F238E27FC236}">
                  <a16:creationId xmlns:a16="http://schemas.microsoft.com/office/drawing/2014/main" id="{0064CF29-9A1E-2392-1DF1-E021B263DAEA}"/>
                </a:ext>
              </a:extLst>
            </p:cNvPr>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5487;p56">
              <a:extLst>
                <a:ext uri="{FF2B5EF4-FFF2-40B4-BE49-F238E27FC236}">
                  <a16:creationId xmlns:a16="http://schemas.microsoft.com/office/drawing/2014/main" id="{A5A49D7B-D298-0828-4164-8036D42E4648}"/>
                </a:ext>
              </a:extLst>
            </p:cNvPr>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5488;p56">
              <a:extLst>
                <a:ext uri="{FF2B5EF4-FFF2-40B4-BE49-F238E27FC236}">
                  <a16:creationId xmlns:a16="http://schemas.microsoft.com/office/drawing/2014/main" id="{586EA146-73C8-8B0E-D82A-9562DA718DE9}"/>
                </a:ext>
              </a:extLst>
            </p:cNvPr>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5489;p56">
              <a:extLst>
                <a:ext uri="{FF2B5EF4-FFF2-40B4-BE49-F238E27FC236}">
                  <a16:creationId xmlns:a16="http://schemas.microsoft.com/office/drawing/2014/main" id="{20977BC2-D83F-248C-DA33-52F0EFCBC092}"/>
                </a:ext>
              </a:extLst>
            </p:cNvPr>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5490;p56">
              <a:extLst>
                <a:ext uri="{FF2B5EF4-FFF2-40B4-BE49-F238E27FC236}">
                  <a16:creationId xmlns:a16="http://schemas.microsoft.com/office/drawing/2014/main" id="{4F9F7578-EE78-5321-F986-A385C6F56189}"/>
                </a:ext>
              </a:extLst>
            </p:cNvPr>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5491;p56">
              <a:extLst>
                <a:ext uri="{FF2B5EF4-FFF2-40B4-BE49-F238E27FC236}">
                  <a16:creationId xmlns:a16="http://schemas.microsoft.com/office/drawing/2014/main" id="{59C212F4-A0B5-745D-CD84-BDD4BD90F622}"/>
                </a:ext>
              </a:extLst>
            </p:cNvPr>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5492;p56">
              <a:extLst>
                <a:ext uri="{FF2B5EF4-FFF2-40B4-BE49-F238E27FC236}">
                  <a16:creationId xmlns:a16="http://schemas.microsoft.com/office/drawing/2014/main" id="{ADA4DC61-0D67-2A6C-2A70-1C368CAD792B}"/>
                </a:ext>
              </a:extLst>
            </p:cNvPr>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5493;p56">
              <a:extLst>
                <a:ext uri="{FF2B5EF4-FFF2-40B4-BE49-F238E27FC236}">
                  <a16:creationId xmlns:a16="http://schemas.microsoft.com/office/drawing/2014/main" id="{5A6B5FC7-1589-5F04-B079-6437FEEC17B9}"/>
                </a:ext>
              </a:extLst>
            </p:cNvPr>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5494;p56">
              <a:extLst>
                <a:ext uri="{FF2B5EF4-FFF2-40B4-BE49-F238E27FC236}">
                  <a16:creationId xmlns:a16="http://schemas.microsoft.com/office/drawing/2014/main" id="{7371FD90-B816-7242-4BA2-95FC0059BF6B}"/>
                </a:ext>
              </a:extLst>
            </p:cNvPr>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5495;p56">
              <a:extLst>
                <a:ext uri="{FF2B5EF4-FFF2-40B4-BE49-F238E27FC236}">
                  <a16:creationId xmlns:a16="http://schemas.microsoft.com/office/drawing/2014/main" id="{5D835C90-7532-54DB-ABE9-A080C69427FE}"/>
                </a:ext>
              </a:extLst>
            </p:cNvPr>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5496;p56">
              <a:extLst>
                <a:ext uri="{FF2B5EF4-FFF2-40B4-BE49-F238E27FC236}">
                  <a16:creationId xmlns:a16="http://schemas.microsoft.com/office/drawing/2014/main" id="{3FB57563-9577-51DF-C3E4-1F279F9879A7}"/>
                </a:ext>
              </a:extLst>
            </p:cNvPr>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5497;p56">
              <a:extLst>
                <a:ext uri="{FF2B5EF4-FFF2-40B4-BE49-F238E27FC236}">
                  <a16:creationId xmlns:a16="http://schemas.microsoft.com/office/drawing/2014/main" id="{B305384B-8EF0-1296-0D88-7DBEBD2EF5F2}"/>
                </a:ext>
              </a:extLst>
            </p:cNvPr>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5498;p56">
              <a:extLst>
                <a:ext uri="{FF2B5EF4-FFF2-40B4-BE49-F238E27FC236}">
                  <a16:creationId xmlns:a16="http://schemas.microsoft.com/office/drawing/2014/main" id="{6A16C02F-8D21-6877-6DD1-AEDE7CFE75CF}"/>
                </a:ext>
              </a:extLst>
            </p:cNvPr>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5499;p56">
              <a:extLst>
                <a:ext uri="{FF2B5EF4-FFF2-40B4-BE49-F238E27FC236}">
                  <a16:creationId xmlns:a16="http://schemas.microsoft.com/office/drawing/2014/main" id="{1D295D70-E660-0495-77CB-2D6D58A63F35}"/>
                </a:ext>
              </a:extLst>
            </p:cNvPr>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5500;p56">
              <a:extLst>
                <a:ext uri="{FF2B5EF4-FFF2-40B4-BE49-F238E27FC236}">
                  <a16:creationId xmlns:a16="http://schemas.microsoft.com/office/drawing/2014/main" id="{B8B4EF30-3E44-B4D3-28AA-C39AC66F0132}"/>
                </a:ext>
              </a:extLst>
            </p:cNvPr>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5501;p56">
              <a:extLst>
                <a:ext uri="{FF2B5EF4-FFF2-40B4-BE49-F238E27FC236}">
                  <a16:creationId xmlns:a16="http://schemas.microsoft.com/office/drawing/2014/main" id="{847AA4DB-A50D-FF42-088D-A244A123186E}"/>
                </a:ext>
              </a:extLst>
            </p:cNvPr>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5502;p56">
              <a:extLst>
                <a:ext uri="{FF2B5EF4-FFF2-40B4-BE49-F238E27FC236}">
                  <a16:creationId xmlns:a16="http://schemas.microsoft.com/office/drawing/2014/main" id="{E9B0A793-BA1C-F2C1-D4FB-CC7B810BD772}"/>
                </a:ext>
              </a:extLst>
            </p:cNvPr>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5503;p56">
              <a:extLst>
                <a:ext uri="{FF2B5EF4-FFF2-40B4-BE49-F238E27FC236}">
                  <a16:creationId xmlns:a16="http://schemas.microsoft.com/office/drawing/2014/main" id="{D56DB523-D888-6F44-7348-6C180BBC41F8}"/>
                </a:ext>
              </a:extLst>
            </p:cNvPr>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5504;p56">
              <a:extLst>
                <a:ext uri="{FF2B5EF4-FFF2-40B4-BE49-F238E27FC236}">
                  <a16:creationId xmlns:a16="http://schemas.microsoft.com/office/drawing/2014/main" id="{D2FF9267-FBCB-52E8-54F1-5CBA52523954}"/>
                </a:ext>
              </a:extLst>
            </p:cNvPr>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5505;p56">
              <a:extLst>
                <a:ext uri="{FF2B5EF4-FFF2-40B4-BE49-F238E27FC236}">
                  <a16:creationId xmlns:a16="http://schemas.microsoft.com/office/drawing/2014/main" id="{93D9F433-580B-36D7-A5CD-641D39A568C0}"/>
                </a:ext>
              </a:extLst>
            </p:cNvPr>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5506;p56">
              <a:extLst>
                <a:ext uri="{FF2B5EF4-FFF2-40B4-BE49-F238E27FC236}">
                  <a16:creationId xmlns:a16="http://schemas.microsoft.com/office/drawing/2014/main" id="{CE0EA2D8-04AA-5ED1-73CE-6DECF9008E2C}"/>
                </a:ext>
              </a:extLst>
            </p:cNvPr>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5507;p56">
              <a:extLst>
                <a:ext uri="{FF2B5EF4-FFF2-40B4-BE49-F238E27FC236}">
                  <a16:creationId xmlns:a16="http://schemas.microsoft.com/office/drawing/2014/main" id="{E03CCA68-C2DF-E876-3605-76E9ECE4DD5A}"/>
                </a:ext>
              </a:extLst>
            </p:cNvPr>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5508;p56">
              <a:extLst>
                <a:ext uri="{FF2B5EF4-FFF2-40B4-BE49-F238E27FC236}">
                  <a16:creationId xmlns:a16="http://schemas.microsoft.com/office/drawing/2014/main" id="{2A03B1FB-01C6-E226-7670-425AE13CD830}"/>
                </a:ext>
              </a:extLst>
            </p:cNvPr>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5509;p56">
              <a:extLst>
                <a:ext uri="{FF2B5EF4-FFF2-40B4-BE49-F238E27FC236}">
                  <a16:creationId xmlns:a16="http://schemas.microsoft.com/office/drawing/2014/main" id="{A98FE769-551C-0968-4815-A3BC22A91ED5}"/>
                </a:ext>
              </a:extLst>
            </p:cNvPr>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5510;p56">
              <a:extLst>
                <a:ext uri="{FF2B5EF4-FFF2-40B4-BE49-F238E27FC236}">
                  <a16:creationId xmlns:a16="http://schemas.microsoft.com/office/drawing/2014/main" id="{12644C3E-5E60-AA44-C0CB-A502C8505627}"/>
                </a:ext>
              </a:extLst>
            </p:cNvPr>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5511;p56">
              <a:extLst>
                <a:ext uri="{FF2B5EF4-FFF2-40B4-BE49-F238E27FC236}">
                  <a16:creationId xmlns:a16="http://schemas.microsoft.com/office/drawing/2014/main" id="{158FEA64-8625-B812-87E8-425B2A04D2EC}"/>
                </a:ext>
              </a:extLst>
            </p:cNvPr>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5512;p56">
              <a:extLst>
                <a:ext uri="{FF2B5EF4-FFF2-40B4-BE49-F238E27FC236}">
                  <a16:creationId xmlns:a16="http://schemas.microsoft.com/office/drawing/2014/main" id="{25BA8C82-57A5-062C-5299-B9886CC4D635}"/>
                </a:ext>
              </a:extLst>
            </p:cNvPr>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5513;p56">
              <a:extLst>
                <a:ext uri="{FF2B5EF4-FFF2-40B4-BE49-F238E27FC236}">
                  <a16:creationId xmlns:a16="http://schemas.microsoft.com/office/drawing/2014/main" id="{7BADBCDF-F3AB-0882-6204-C0EA6D974769}"/>
                </a:ext>
              </a:extLst>
            </p:cNvPr>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5514;p56">
              <a:extLst>
                <a:ext uri="{FF2B5EF4-FFF2-40B4-BE49-F238E27FC236}">
                  <a16:creationId xmlns:a16="http://schemas.microsoft.com/office/drawing/2014/main" id="{736B60F3-3368-837B-BB6A-586AED1D0739}"/>
                </a:ext>
              </a:extLst>
            </p:cNvPr>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5515;p56">
              <a:extLst>
                <a:ext uri="{FF2B5EF4-FFF2-40B4-BE49-F238E27FC236}">
                  <a16:creationId xmlns:a16="http://schemas.microsoft.com/office/drawing/2014/main" id="{B5687824-91DD-30C6-0B1D-BF21FB02EC55}"/>
                </a:ext>
              </a:extLst>
            </p:cNvPr>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5516;p56">
              <a:extLst>
                <a:ext uri="{FF2B5EF4-FFF2-40B4-BE49-F238E27FC236}">
                  <a16:creationId xmlns:a16="http://schemas.microsoft.com/office/drawing/2014/main" id="{2A350A22-B4BF-DAE5-A182-FECFC3671E9A}"/>
                </a:ext>
              </a:extLst>
            </p:cNvPr>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5517;p56">
              <a:extLst>
                <a:ext uri="{FF2B5EF4-FFF2-40B4-BE49-F238E27FC236}">
                  <a16:creationId xmlns:a16="http://schemas.microsoft.com/office/drawing/2014/main" id="{746AA8BA-1D3A-25A0-6A1B-520C33E3593B}"/>
                </a:ext>
              </a:extLst>
            </p:cNvPr>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5518;p56">
              <a:extLst>
                <a:ext uri="{FF2B5EF4-FFF2-40B4-BE49-F238E27FC236}">
                  <a16:creationId xmlns:a16="http://schemas.microsoft.com/office/drawing/2014/main" id="{E261D32C-AD69-5565-890A-625DC434D3B6}"/>
                </a:ext>
              </a:extLst>
            </p:cNvPr>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5519;p56">
              <a:extLst>
                <a:ext uri="{FF2B5EF4-FFF2-40B4-BE49-F238E27FC236}">
                  <a16:creationId xmlns:a16="http://schemas.microsoft.com/office/drawing/2014/main" id="{FCD7D3CD-7759-5FFE-45BA-A60C9B56CCE7}"/>
                </a:ext>
              </a:extLst>
            </p:cNvPr>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5520;p56">
              <a:extLst>
                <a:ext uri="{FF2B5EF4-FFF2-40B4-BE49-F238E27FC236}">
                  <a16:creationId xmlns:a16="http://schemas.microsoft.com/office/drawing/2014/main" id="{E3D43DD8-F715-EFB8-292F-61ACCB8AA7EC}"/>
                </a:ext>
              </a:extLst>
            </p:cNvPr>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5521;p56">
              <a:extLst>
                <a:ext uri="{FF2B5EF4-FFF2-40B4-BE49-F238E27FC236}">
                  <a16:creationId xmlns:a16="http://schemas.microsoft.com/office/drawing/2014/main" id="{A4EBA93E-3A77-578B-CB75-E817F5E8177A}"/>
                </a:ext>
              </a:extLst>
            </p:cNvPr>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5522;p56">
              <a:extLst>
                <a:ext uri="{FF2B5EF4-FFF2-40B4-BE49-F238E27FC236}">
                  <a16:creationId xmlns:a16="http://schemas.microsoft.com/office/drawing/2014/main" id="{A16997FB-CB7C-2E47-C8B4-516CF55F6B26}"/>
                </a:ext>
              </a:extLst>
            </p:cNvPr>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5523;p56">
              <a:extLst>
                <a:ext uri="{FF2B5EF4-FFF2-40B4-BE49-F238E27FC236}">
                  <a16:creationId xmlns:a16="http://schemas.microsoft.com/office/drawing/2014/main" id="{B821D8F8-EC0F-DDF0-364A-E7D6902A594B}"/>
                </a:ext>
              </a:extLst>
            </p:cNvPr>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5524;p56">
              <a:extLst>
                <a:ext uri="{FF2B5EF4-FFF2-40B4-BE49-F238E27FC236}">
                  <a16:creationId xmlns:a16="http://schemas.microsoft.com/office/drawing/2014/main" id="{980E8434-42CB-5964-2507-3554BB655E34}"/>
                </a:ext>
              </a:extLst>
            </p:cNvPr>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5525;p56">
              <a:extLst>
                <a:ext uri="{FF2B5EF4-FFF2-40B4-BE49-F238E27FC236}">
                  <a16:creationId xmlns:a16="http://schemas.microsoft.com/office/drawing/2014/main" id="{E75AAAFB-52B9-A3F4-3EE5-AC1FA71C0AED}"/>
                </a:ext>
              </a:extLst>
            </p:cNvPr>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5526;p56">
              <a:extLst>
                <a:ext uri="{FF2B5EF4-FFF2-40B4-BE49-F238E27FC236}">
                  <a16:creationId xmlns:a16="http://schemas.microsoft.com/office/drawing/2014/main" id="{C8F373E8-E050-931B-7F7B-167DB37BAEB1}"/>
                </a:ext>
              </a:extLst>
            </p:cNvPr>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5527;p56">
              <a:extLst>
                <a:ext uri="{FF2B5EF4-FFF2-40B4-BE49-F238E27FC236}">
                  <a16:creationId xmlns:a16="http://schemas.microsoft.com/office/drawing/2014/main" id="{1FBC9F06-1A0C-5708-6F64-319245E63D63}"/>
                </a:ext>
              </a:extLst>
            </p:cNvPr>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5528;p56">
              <a:extLst>
                <a:ext uri="{FF2B5EF4-FFF2-40B4-BE49-F238E27FC236}">
                  <a16:creationId xmlns:a16="http://schemas.microsoft.com/office/drawing/2014/main" id="{2B0A0310-EFC6-FF14-1285-233C78EDD7DF}"/>
                </a:ext>
              </a:extLst>
            </p:cNvPr>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5529;p56">
              <a:extLst>
                <a:ext uri="{FF2B5EF4-FFF2-40B4-BE49-F238E27FC236}">
                  <a16:creationId xmlns:a16="http://schemas.microsoft.com/office/drawing/2014/main" id="{01B692AA-07C1-3056-56ED-991D99C5C719}"/>
                </a:ext>
              </a:extLst>
            </p:cNvPr>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5530;p56">
              <a:extLst>
                <a:ext uri="{FF2B5EF4-FFF2-40B4-BE49-F238E27FC236}">
                  <a16:creationId xmlns:a16="http://schemas.microsoft.com/office/drawing/2014/main" id="{79F2E636-2B93-81E4-D8C9-A0799344314F}"/>
                </a:ext>
              </a:extLst>
            </p:cNvPr>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5531;p56">
              <a:extLst>
                <a:ext uri="{FF2B5EF4-FFF2-40B4-BE49-F238E27FC236}">
                  <a16:creationId xmlns:a16="http://schemas.microsoft.com/office/drawing/2014/main" id="{B5F820F6-2A26-66C5-8924-A205A259F453}"/>
                </a:ext>
              </a:extLst>
            </p:cNvPr>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5532;p56">
              <a:extLst>
                <a:ext uri="{FF2B5EF4-FFF2-40B4-BE49-F238E27FC236}">
                  <a16:creationId xmlns:a16="http://schemas.microsoft.com/office/drawing/2014/main" id="{C98EFEC9-19C1-A4EC-30E1-790661F23A68}"/>
                </a:ext>
              </a:extLst>
            </p:cNvPr>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5533;p56">
              <a:extLst>
                <a:ext uri="{FF2B5EF4-FFF2-40B4-BE49-F238E27FC236}">
                  <a16:creationId xmlns:a16="http://schemas.microsoft.com/office/drawing/2014/main" id="{E8E7EECE-D5B5-349A-C281-C0BD06D9C660}"/>
                </a:ext>
              </a:extLst>
            </p:cNvPr>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5534;p56">
              <a:extLst>
                <a:ext uri="{FF2B5EF4-FFF2-40B4-BE49-F238E27FC236}">
                  <a16:creationId xmlns:a16="http://schemas.microsoft.com/office/drawing/2014/main" id="{55867FE5-4639-ED09-77CC-5FA386EEC92D}"/>
                </a:ext>
              </a:extLst>
            </p:cNvPr>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5535;p56">
              <a:extLst>
                <a:ext uri="{FF2B5EF4-FFF2-40B4-BE49-F238E27FC236}">
                  <a16:creationId xmlns:a16="http://schemas.microsoft.com/office/drawing/2014/main" id="{01992F60-D1BA-FA94-A5B0-DFFD40FFB8EE}"/>
                </a:ext>
              </a:extLst>
            </p:cNvPr>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5536;p56">
              <a:extLst>
                <a:ext uri="{FF2B5EF4-FFF2-40B4-BE49-F238E27FC236}">
                  <a16:creationId xmlns:a16="http://schemas.microsoft.com/office/drawing/2014/main" id="{30F2E93A-44AF-BC80-0676-D512B0433F7E}"/>
                </a:ext>
              </a:extLst>
            </p:cNvPr>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5537;p56">
              <a:extLst>
                <a:ext uri="{FF2B5EF4-FFF2-40B4-BE49-F238E27FC236}">
                  <a16:creationId xmlns:a16="http://schemas.microsoft.com/office/drawing/2014/main" id="{F7033A09-5ED5-5F8D-69D6-97E43E09A415}"/>
                </a:ext>
              </a:extLst>
            </p:cNvPr>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5538;p56">
              <a:extLst>
                <a:ext uri="{FF2B5EF4-FFF2-40B4-BE49-F238E27FC236}">
                  <a16:creationId xmlns:a16="http://schemas.microsoft.com/office/drawing/2014/main" id="{FF18A568-DD9B-B759-826D-3ABA695702D0}"/>
                </a:ext>
              </a:extLst>
            </p:cNvPr>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5539;p56">
              <a:extLst>
                <a:ext uri="{FF2B5EF4-FFF2-40B4-BE49-F238E27FC236}">
                  <a16:creationId xmlns:a16="http://schemas.microsoft.com/office/drawing/2014/main" id="{49CE88BE-EC16-AA00-AB2A-ACD5EB0D1B0F}"/>
                </a:ext>
              </a:extLst>
            </p:cNvPr>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5540;p56">
              <a:extLst>
                <a:ext uri="{FF2B5EF4-FFF2-40B4-BE49-F238E27FC236}">
                  <a16:creationId xmlns:a16="http://schemas.microsoft.com/office/drawing/2014/main" id="{44C3E8BF-BA76-EEA9-D0BF-F88C468B7B05}"/>
                </a:ext>
              </a:extLst>
            </p:cNvPr>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5541;p56">
              <a:extLst>
                <a:ext uri="{FF2B5EF4-FFF2-40B4-BE49-F238E27FC236}">
                  <a16:creationId xmlns:a16="http://schemas.microsoft.com/office/drawing/2014/main" id="{434003DE-1BA5-5FE6-2EAC-62CBB12B7CA2}"/>
                </a:ext>
              </a:extLst>
            </p:cNvPr>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5542;p56">
              <a:extLst>
                <a:ext uri="{FF2B5EF4-FFF2-40B4-BE49-F238E27FC236}">
                  <a16:creationId xmlns:a16="http://schemas.microsoft.com/office/drawing/2014/main" id="{4225FC52-9CF6-8693-41A5-BF95F45B7FCC}"/>
                </a:ext>
              </a:extLst>
            </p:cNvPr>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5543;p56">
              <a:extLst>
                <a:ext uri="{FF2B5EF4-FFF2-40B4-BE49-F238E27FC236}">
                  <a16:creationId xmlns:a16="http://schemas.microsoft.com/office/drawing/2014/main" id="{6113743A-C1EE-D574-F490-7E5FA362E0A9}"/>
                </a:ext>
              </a:extLst>
            </p:cNvPr>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5544;p56">
              <a:extLst>
                <a:ext uri="{FF2B5EF4-FFF2-40B4-BE49-F238E27FC236}">
                  <a16:creationId xmlns:a16="http://schemas.microsoft.com/office/drawing/2014/main" id="{0FF86A6A-C5D6-31E9-3741-E17C2001A4A3}"/>
                </a:ext>
              </a:extLst>
            </p:cNvPr>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5545;p56">
              <a:extLst>
                <a:ext uri="{FF2B5EF4-FFF2-40B4-BE49-F238E27FC236}">
                  <a16:creationId xmlns:a16="http://schemas.microsoft.com/office/drawing/2014/main" id="{208681C0-FD2D-8C4C-7430-67E2651547E8}"/>
                </a:ext>
              </a:extLst>
            </p:cNvPr>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5546;p56">
              <a:extLst>
                <a:ext uri="{FF2B5EF4-FFF2-40B4-BE49-F238E27FC236}">
                  <a16:creationId xmlns:a16="http://schemas.microsoft.com/office/drawing/2014/main" id="{6FCCEB1B-DEB9-C7E4-F45A-D4B9B1070FD0}"/>
                </a:ext>
              </a:extLst>
            </p:cNvPr>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5547;p56">
              <a:extLst>
                <a:ext uri="{FF2B5EF4-FFF2-40B4-BE49-F238E27FC236}">
                  <a16:creationId xmlns:a16="http://schemas.microsoft.com/office/drawing/2014/main" id="{7E13E0BE-EFF8-DCF3-2CD1-F61E7ED04B61}"/>
                </a:ext>
              </a:extLst>
            </p:cNvPr>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5548;p56">
              <a:extLst>
                <a:ext uri="{FF2B5EF4-FFF2-40B4-BE49-F238E27FC236}">
                  <a16:creationId xmlns:a16="http://schemas.microsoft.com/office/drawing/2014/main" id="{2D489A5C-63AE-F96B-0AF2-4804C2355406}"/>
                </a:ext>
              </a:extLst>
            </p:cNvPr>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5549;p56">
              <a:extLst>
                <a:ext uri="{FF2B5EF4-FFF2-40B4-BE49-F238E27FC236}">
                  <a16:creationId xmlns:a16="http://schemas.microsoft.com/office/drawing/2014/main" id="{6D8237FB-2A7F-05D9-8CD8-3DEA8AA9E935}"/>
                </a:ext>
              </a:extLst>
            </p:cNvPr>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5550;p56">
              <a:extLst>
                <a:ext uri="{FF2B5EF4-FFF2-40B4-BE49-F238E27FC236}">
                  <a16:creationId xmlns:a16="http://schemas.microsoft.com/office/drawing/2014/main" id="{183981CD-1BC6-D03A-3767-365CDA7FF618}"/>
                </a:ext>
              </a:extLst>
            </p:cNvPr>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5551;p56">
              <a:extLst>
                <a:ext uri="{FF2B5EF4-FFF2-40B4-BE49-F238E27FC236}">
                  <a16:creationId xmlns:a16="http://schemas.microsoft.com/office/drawing/2014/main" id="{DE25771C-A66E-E3F2-095D-962AF9D5676E}"/>
                </a:ext>
              </a:extLst>
            </p:cNvPr>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5552;p56">
              <a:extLst>
                <a:ext uri="{FF2B5EF4-FFF2-40B4-BE49-F238E27FC236}">
                  <a16:creationId xmlns:a16="http://schemas.microsoft.com/office/drawing/2014/main" id="{A02665AE-B439-D82E-1113-15759FA6AEA5}"/>
                </a:ext>
              </a:extLst>
            </p:cNvPr>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5553;p56">
              <a:extLst>
                <a:ext uri="{FF2B5EF4-FFF2-40B4-BE49-F238E27FC236}">
                  <a16:creationId xmlns:a16="http://schemas.microsoft.com/office/drawing/2014/main" id="{01B79709-3FB1-8E2D-E78A-3A4D571CBBB5}"/>
                </a:ext>
              </a:extLst>
            </p:cNvPr>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5554;p56">
              <a:extLst>
                <a:ext uri="{FF2B5EF4-FFF2-40B4-BE49-F238E27FC236}">
                  <a16:creationId xmlns:a16="http://schemas.microsoft.com/office/drawing/2014/main" id="{4D0E3B75-C1AA-3E2D-F266-7A8B14603CED}"/>
                </a:ext>
              </a:extLst>
            </p:cNvPr>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5555;p56">
              <a:extLst>
                <a:ext uri="{FF2B5EF4-FFF2-40B4-BE49-F238E27FC236}">
                  <a16:creationId xmlns:a16="http://schemas.microsoft.com/office/drawing/2014/main" id="{077F4410-1D08-2C28-C8BE-A48C8D17AB4E}"/>
                </a:ext>
              </a:extLst>
            </p:cNvPr>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5556;p56">
              <a:extLst>
                <a:ext uri="{FF2B5EF4-FFF2-40B4-BE49-F238E27FC236}">
                  <a16:creationId xmlns:a16="http://schemas.microsoft.com/office/drawing/2014/main" id="{50285A80-D71B-20B2-0A71-EA196F688EAC}"/>
                </a:ext>
              </a:extLst>
            </p:cNvPr>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5557;p56">
              <a:extLst>
                <a:ext uri="{FF2B5EF4-FFF2-40B4-BE49-F238E27FC236}">
                  <a16:creationId xmlns:a16="http://schemas.microsoft.com/office/drawing/2014/main" id="{47DD6B4F-E9BA-B41A-9C5A-A3A66DD105E1}"/>
                </a:ext>
              </a:extLst>
            </p:cNvPr>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5558;p56">
              <a:extLst>
                <a:ext uri="{FF2B5EF4-FFF2-40B4-BE49-F238E27FC236}">
                  <a16:creationId xmlns:a16="http://schemas.microsoft.com/office/drawing/2014/main" id="{AD234113-7A57-745D-67CE-1DF669E56A7A}"/>
                </a:ext>
              </a:extLst>
            </p:cNvPr>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5559;p56">
              <a:extLst>
                <a:ext uri="{FF2B5EF4-FFF2-40B4-BE49-F238E27FC236}">
                  <a16:creationId xmlns:a16="http://schemas.microsoft.com/office/drawing/2014/main" id="{A0117DAA-0646-AFB9-F0B7-985AFA2D65A0}"/>
                </a:ext>
              </a:extLst>
            </p:cNvPr>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5560;p56">
              <a:extLst>
                <a:ext uri="{FF2B5EF4-FFF2-40B4-BE49-F238E27FC236}">
                  <a16:creationId xmlns:a16="http://schemas.microsoft.com/office/drawing/2014/main" id="{9EA9DD48-6E8B-C70F-192B-244FA43B51AF}"/>
                </a:ext>
              </a:extLst>
            </p:cNvPr>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5561;p56">
              <a:extLst>
                <a:ext uri="{FF2B5EF4-FFF2-40B4-BE49-F238E27FC236}">
                  <a16:creationId xmlns:a16="http://schemas.microsoft.com/office/drawing/2014/main" id="{8DB30036-CD12-DBC4-3C2B-0A20DDD9C4DB}"/>
                </a:ext>
              </a:extLst>
            </p:cNvPr>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5562;p56">
              <a:extLst>
                <a:ext uri="{FF2B5EF4-FFF2-40B4-BE49-F238E27FC236}">
                  <a16:creationId xmlns:a16="http://schemas.microsoft.com/office/drawing/2014/main" id="{CFD3162A-DB88-02B3-DD7D-5AC6B4EE15C7}"/>
                </a:ext>
              </a:extLst>
            </p:cNvPr>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5563;p56">
              <a:extLst>
                <a:ext uri="{FF2B5EF4-FFF2-40B4-BE49-F238E27FC236}">
                  <a16:creationId xmlns:a16="http://schemas.microsoft.com/office/drawing/2014/main" id="{72CD0DFB-5EBE-C13F-1F35-B88E194B33EB}"/>
                </a:ext>
              </a:extLst>
            </p:cNvPr>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5564;p56">
              <a:extLst>
                <a:ext uri="{FF2B5EF4-FFF2-40B4-BE49-F238E27FC236}">
                  <a16:creationId xmlns:a16="http://schemas.microsoft.com/office/drawing/2014/main" id="{918F30E2-2010-7161-3F1C-04387976368B}"/>
                </a:ext>
              </a:extLst>
            </p:cNvPr>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5565;p56">
              <a:extLst>
                <a:ext uri="{FF2B5EF4-FFF2-40B4-BE49-F238E27FC236}">
                  <a16:creationId xmlns:a16="http://schemas.microsoft.com/office/drawing/2014/main" id="{61186023-961E-F6C6-36F7-2E73F86FFDB9}"/>
                </a:ext>
              </a:extLst>
            </p:cNvPr>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5566;p56">
              <a:extLst>
                <a:ext uri="{FF2B5EF4-FFF2-40B4-BE49-F238E27FC236}">
                  <a16:creationId xmlns:a16="http://schemas.microsoft.com/office/drawing/2014/main" id="{9ABEC054-3B25-1680-DCB5-0E2B32DF40EC}"/>
                </a:ext>
              </a:extLst>
            </p:cNvPr>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5567;p56">
              <a:extLst>
                <a:ext uri="{FF2B5EF4-FFF2-40B4-BE49-F238E27FC236}">
                  <a16:creationId xmlns:a16="http://schemas.microsoft.com/office/drawing/2014/main" id="{EE956951-9F2B-D197-8422-4B696EF74E3A}"/>
                </a:ext>
              </a:extLst>
            </p:cNvPr>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5568;p56">
              <a:extLst>
                <a:ext uri="{FF2B5EF4-FFF2-40B4-BE49-F238E27FC236}">
                  <a16:creationId xmlns:a16="http://schemas.microsoft.com/office/drawing/2014/main" id="{54ED6DC8-9636-8048-7034-1B136632978E}"/>
                </a:ext>
              </a:extLst>
            </p:cNvPr>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5569;p56">
              <a:extLst>
                <a:ext uri="{FF2B5EF4-FFF2-40B4-BE49-F238E27FC236}">
                  <a16:creationId xmlns:a16="http://schemas.microsoft.com/office/drawing/2014/main" id="{68A1BEBC-83D8-EF1E-12C8-0EABEEDC15C8}"/>
                </a:ext>
              </a:extLst>
            </p:cNvPr>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5570;p56">
              <a:extLst>
                <a:ext uri="{FF2B5EF4-FFF2-40B4-BE49-F238E27FC236}">
                  <a16:creationId xmlns:a16="http://schemas.microsoft.com/office/drawing/2014/main" id="{0F975DD9-8A7C-A915-F8B5-1BE2C3B3C031}"/>
                </a:ext>
              </a:extLst>
            </p:cNvPr>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5571;p56">
              <a:extLst>
                <a:ext uri="{FF2B5EF4-FFF2-40B4-BE49-F238E27FC236}">
                  <a16:creationId xmlns:a16="http://schemas.microsoft.com/office/drawing/2014/main" id="{9FA0189F-C6DE-21FF-D1BF-D4CB017BF510}"/>
                </a:ext>
              </a:extLst>
            </p:cNvPr>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5572;p56">
              <a:extLst>
                <a:ext uri="{FF2B5EF4-FFF2-40B4-BE49-F238E27FC236}">
                  <a16:creationId xmlns:a16="http://schemas.microsoft.com/office/drawing/2014/main" id="{59A55035-D030-8FAC-13A7-110345DA882C}"/>
                </a:ext>
              </a:extLst>
            </p:cNvPr>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5573;p56">
              <a:extLst>
                <a:ext uri="{FF2B5EF4-FFF2-40B4-BE49-F238E27FC236}">
                  <a16:creationId xmlns:a16="http://schemas.microsoft.com/office/drawing/2014/main" id="{D322BB01-725F-603B-CCA6-6467642AD064}"/>
                </a:ext>
              </a:extLst>
            </p:cNvPr>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5574;p56">
              <a:extLst>
                <a:ext uri="{FF2B5EF4-FFF2-40B4-BE49-F238E27FC236}">
                  <a16:creationId xmlns:a16="http://schemas.microsoft.com/office/drawing/2014/main" id="{85058878-F8C3-A139-5D79-742F232C9F3A}"/>
                </a:ext>
              </a:extLst>
            </p:cNvPr>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5575;p56">
              <a:extLst>
                <a:ext uri="{FF2B5EF4-FFF2-40B4-BE49-F238E27FC236}">
                  <a16:creationId xmlns:a16="http://schemas.microsoft.com/office/drawing/2014/main" id="{C2598220-A327-8D9F-CA7C-2A65AC44AC55}"/>
                </a:ext>
              </a:extLst>
            </p:cNvPr>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5576;p56">
              <a:extLst>
                <a:ext uri="{FF2B5EF4-FFF2-40B4-BE49-F238E27FC236}">
                  <a16:creationId xmlns:a16="http://schemas.microsoft.com/office/drawing/2014/main" id="{37E638BB-8D18-9306-A0AB-D6B4141571AA}"/>
                </a:ext>
              </a:extLst>
            </p:cNvPr>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5577;p56">
              <a:extLst>
                <a:ext uri="{FF2B5EF4-FFF2-40B4-BE49-F238E27FC236}">
                  <a16:creationId xmlns:a16="http://schemas.microsoft.com/office/drawing/2014/main" id="{D19079D1-7A73-F9B6-3D73-4BF14E4BC2DC}"/>
                </a:ext>
              </a:extLst>
            </p:cNvPr>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5578;p56">
              <a:extLst>
                <a:ext uri="{FF2B5EF4-FFF2-40B4-BE49-F238E27FC236}">
                  <a16:creationId xmlns:a16="http://schemas.microsoft.com/office/drawing/2014/main" id="{817FA5A4-61DA-46F0-A924-B22DC9C780FA}"/>
                </a:ext>
              </a:extLst>
            </p:cNvPr>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5579;p56">
              <a:extLst>
                <a:ext uri="{FF2B5EF4-FFF2-40B4-BE49-F238E27FC236}">
                  <a16:creationId xmlns:a16="http://schemas.microsoft.com/office/drawing/2014/main" id="{0D38FA72-5870-5F34-16EE-E0015E91BD3D}"/>
                </a:ext>
              </a:extLst>
            </p:cNvPr>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5580;p56">
              <a:extLst>
                <a:ext uri="{FF2B5EF4-FFF2-40B4-BE49-F238E27FC236}">
                  <a16:creationId xmlns:a16="http://schemas.microsoft.com/office/drawing/2014/main" id="{7EABE3BB-7CC5-56DA-0641-D62EDA40F148}"/>
                </a:ext>
              </a:extLst>
            </p:cNvPr>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5581;p56">
              <a:extLst>
                <a:ext uri="{FF2B5EF4-FFF2-40B4-BE49-F238E27FC236}">
                  <a16:creationId xmlns:a16="http://schemas.microsoft.com/office/drawing/2014/main" id="{FD607F6B-E2E8-29A8-ED04-68CC6A33AC06}"/>
                </a:ext>
              </a:extLst>
            </p:cNvPr>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5582;p56">
              <a:extLst>
                <a:ext uri="{FF2B5EF4-FFF2-40B4-BE49-F238E27FC236}">
                  <a16:creationId xmlns:a16="http://schemas.microsoft.com/office/drawing/2014/main" id="{465D53F9-C574-5B7A-A6AE-E2C345A7ACA7}"/>
                </a:ext>
              </a:extLst>
            </p:cNvPr>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5583;p56">
              <a:extLst>
                <a:ext uri="{FF2B5EF4-FFF2-40B4-BE49-F238E27FC236}">
                  <a16:creationId xmlns:a16="http://schemas.microsoft.com/office/drawing/2014/main" id="{36BDB6E4-9AF0-0C5B-38DC-BE4FBBF53A4A}"/>
                </a:ext>
              </a:extLst>
            </p:cNvPr>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5584;p56">
              <a:extLst>
                <a:ext uri="{FF2B5EF4-FFF2-40B4-BE49-F238E27FC236}">
                  <a16:creationId xmlns:a16="http://schemas.microsoft.com/office/drawing/2014/main" id="{117F676F-D451-9031-8BDD-465C17D20447}"/>
                </a:ext>
              </a:extLst>
            </p:cNvPr>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5585;p56">
              <a:extLst>
                <a:ext uri="{FF2B5EF4-FFF2-40B4-BE49-F238E27FC236}">
                  <a16:creationId xmlns:a16="http://schemas.microsoft.com/office/drawing/2014/main" id="{3AACFC35-88C6-B472-2DF8-8DE9B3483E7C}"/>
                </a:ext>
              </a:extLst>
            </p:cNvPr>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5586;p56">
              <a:extLst>
                <a:ext uri="{FF2B5EF4-FFF2-40B4-BE49-F238E27FC236}">
                  <a16:creationId xmlns:a16="http://schemas.microsoft.com/office/drawing/2014/main" id="{33FF6D5F-FFFA-D66D-4959-B633DEE49CD7}"/>
                </a:ext>
              </a:extLst>
            </p:cNvPr>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5587;p56">
              <a:extLst>
                <a:ext uri="{FF2B5EF4-FFF2-40B4-BE49-F238E27FC236}">
                  <a16:creationId xmlns:a16="http://schemas.microsoft.com/office/drawing/2014/main" id="{ADD07419-FBD7-F0D6-DAF5-65CC9C97AC5D}"/>
                </a:ext>
              </a:extLst>
            </p:cNvPr>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5588;p56">
              <a:extLst>
                <a:ext uri="{FF2B5EF4-FFF2-40B4-BE49-F238E27FC236}">
                  <a16:creationId xmlns:a16="http://schemas.microsoft.com/office/drawing/2014/main" id="{7A870DFA-0AF9-FE29-152B-1523DC91913B}"/>
                </a:ext>
              </a:extLst>
            </p:cNvPr>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5589;p56">
              <a:extLst>
                <a:ext uri="{FF2B5EF4-FFF2-40B4-BE49-F238E27FC236}">
                  <a16:creationId xmlns:a16="http://schemas.microsoft.com/office/drawing/2014/main" id="{207CD2B7-E9A3-33C3-4957-9E80C84B9362}"/>
                </a:ext>
              </a:extLst>
            </p:cNvPr>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5590;p56">
              <a:extLst>
                <a:ext uri="{FF2B5EF4-FFF2-40B4-BE49-F238E27FC236}">
                  <a16:creationId xmlns:a16="http://schemas.microsoft.com/office/drawing/2014/main" id="{D6282F65-1D80-54EF-851F-328E85828473}"/>
                </a:ext>
              </a:extLst>
            </p:cNvPr>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5591;p56">
              <a:extLst>
                <a:ext uri="{FF2B5EF4-FFF2-40B4-BE49-F238E27FC236}">
                  <a16:creationId xmlns:a16="http://schemas.microsoft.com/office/drawing/2014/main" id="{568CA674-ABBE-AF4A-B753-BAD42D52130E}"/>
                </a:ext>
              </a:extLst>
            </p:cNvPr>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5592;p56">
              <a:extLst>
                <a:ext uri="{FF2B5EF4-FFF2-40B4-BE49-F238E27FC236}">
                  <a16:creationId xmlns:a16="http://schemas.microsoft.com/office/drawing/2014/main" id="{85B3C90B-1D78-44C5-B1C4-AE6A98C5E1F9}"/>
                </a:ext>
              </a:extLst>
            </p:cNvPr>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5593;p56">
              <a:extLst>
                <a:ext uri="{FF2B5EF4-FFF2-40B4-BE49-F238E27FC236}">
                  <a16:creationId xmlns:a16="http://schemas.microsoft.com/office/drawing/2014/main" id="{8F6C82E6-8E76-32BC-2882-34DE0AD147B8}"/>
                </a:ext>
              </a:extLst>
            </p:cNvPr>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5594;p56">
              <a:extLst>
                <a:ext uri="{FF2B5EF4-FFF2-40B4-BE49-F238E27FC236}">
                  <a16:creationId xmlns:a16="http://schemas.microsoft.com/office/drawing/2014/main" id="{FC520B93-037D-09AB-262A-FAE0C4131F39}"/>
                </a:ext>
              </a:extLst>
            </p:cNvPr>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5595;p56">
              <a:extLst>
                <a:ext uri="{FF2B5EF4-FFF2-40B4-BE49-F238E27FC236}">
                  <a16:creationId xmlns:a16="http://schemas.microsoft.com/office/drawing/2014/main" id="{99452863-CEE4-79AA-03C1-96CC5B9E26AE}"/>
                </a:ext>
              </a:extLst>
            </p:cNvPr>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5596;p56">
              <a:extLst>
                <a:ext uri="{FF2B5EF4-FFF2-40B4-BE49-F238E27FC236}">
                  <a16:creationId xmlns:a16="http://schemas.microsoft.com/office/drawing/2014/main" id="{1D563210-A30C-5ACE-0C30-EB7A689792A8}"/>
                </a:ext>
              </a:extLst>
            </p:cNvPr>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5597;p56">
              <a:extLst>
                <a:ext uri="{FF2B5EF4-FFF2-40B4-BE49-F238E27FC236}">
                  <a16:creationId xmlns:a16="http://schemas.microsoft.com/office/drawing/2014/main" id="{DFD0A0F4-D537-E290-25E0-6109CBF1F3D9}"/>
                </a:ext>
              </a:extLst>
            </p:cNvPr>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5598;p56">
              <a:extLst>
                <a:ext uri="{FF2B5EF4-FFF2-40B4-BE49-F238E27FC236}">
                  <a16:creationId xmlns:a16="http://schemas.microsoft.com/office/drawing/2014/main" id="{DA39F232-EF1B-DF95-6D04-DDC17424AE8A}"/>
                </a:ext>
              </a:extLst>
            </p:cNvPr>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5599;p56">
              <a:extLst>
                <a:ext uri="{FF2B5EF4-FFF2-40B4-BE49-F238E27FC236}">
                  <a16:creationId xmlns:a16="http://schemas.microsoft.com/office/drawing/2014/main" id="{2141C49B-8638-59D3-0D58-29E83F58C9E6}"/>
                </a:ext>
              </a:extLst>
            </p:cNvPr>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5600;p56">
              <a:extLst>
                <a:ext uri="{FF2B5EF4-FFF2-40B4-BE49-F238E27FC236}">
                  <a16:creationId xmlns:a16="http://schemas.microsoft.com/office/drawing/2014/main" id="{1814474D-F93C-EB85-C5AB-CE859BC9951C}"/>
                </a:ext>
              </a:extLst>
            </p:cNvPr>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5601;p56">
              <a:extLst>
                <a:ext uri="{FF2B5EF4-FFF2-40B4-BE49-F238E27FC236}">
                  <a16:creationId xmlns:a16="http://schemas.microsoft.com/office/drawing/2014/main" id="{83B7C31B-C5F7-C7A2-66C9-46CB4824293E}"/>
                </a:ext>
              </a:extLst>
            </p:cNvPr>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5602;p56">
              <a:extLst>
                <a:ext uri="{FF2B5EF4-FFF2-40B4-BE49-F238E27FC236}">
                  <a16:creationId xmlns:a16="http://schemas.microsoft.com/office/drawing/2014/main" id="{AD5B2869-772B-FB10-3D2D-F3CCC4018713}"/>
                </a:ext>
              </a:extLst>
            </p:cNvPr>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5603;p56">
              <a:extLst>
                <a:ext uri="{FF2B5EF4-FFF2-40B4-BE49-F238E27FC236}">
                  <a16:creationId xmlns:a16="http://schemas.microsoft.com/office/drawing/2014/main" id="{B0E5DD51-091F-1ACE-9A64-721F168B8187}"/>
                </a:ext>
              </a:extLst>
            </p:cNvPr>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5604;p56">
              <a:extLst>
                <a:ext uri="{FF2B5EF4-FFF2-40B4-BE49-F238E27FC236}">
                  <a16:creationId xmlns:a16="http://schemas.microsoft.com/office/drawing/2014/main" id="{3843F1C5-D3E1-BA47-E090-EDB98F18B24A}"/>
                </a:ext>
              </a:extLst>
            </p:cNvPr>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5605;p56">
              <a:extLst>
                <a:ext uri="{FF2B5EF4-FFF2-40B4-BE49-F238E27FC236}">
                  <a16:creationId xmlns:a16="http://schemas.microsoft.com/office/drawing/2014/main" id="{52A7B2EF-34D7-39C0-8144-B06EEEA8F3A0}"/>
                </a:ext>
              </a:extLst>
            </p:cNvPr>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5606;p56">
              <a:extLst>
                <a:ext uri="{FF2B5EF4-FFF2-40B4-BE49-F238E27FC236}">
                  <a16:creationId xmlns:a16="http://schemas.microsoft.com/office/drawing/2014/main" id="{85B6C37A-2A96-C2A0-2719-52FE6E5BFD7B}"/>
                </a:ext>
              </a:extLst>
            </p:cNvPr>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5607;p56">
              <a:extLst>
                <a:ext uri="{FF2B5EF4-FFF2-40B4-BE49-F238E27FC236}">
                  <a16:creationId xmlns:a16="http://schemas.microsoft.com/office/drawing/2014/main" id="{E7D2619B-5B34-8354-C913-DA8BCA8A50B3}"/>
                </a:ext>
              </a:extLst>
            </p:cNvPr>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5608;p56">
              <a:extLst>
                <a:ext uri="{FF2B5EF4-FFF2-40B4-BE49-F238E27FC236}">
                  <a16:creationId xmlns:a16="http://schemas.microsoft.com/office/drawing/2014/main" id="{A531385C-1DA6-7E3B-655E-29E280557E78}"/>
                </a:ext>
              </a:extLst>
            </p:cNvPr>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5609;p56">
              <a:extLst>
                <a:ext uri="{FF2B5EF4-FFF2-40B4-BE49-F238E27FC236}">
                  <a16:creationId xmlns:a16="http://schemas.microsoft.com/office/drawing/2014/main" id="{947931E4-4144-37C7-5095-D0844465DB5C}"/>
                </a:ext>
              </a:extLst>
            </p:cNvPr>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5610;p56">
              <a:extLst>
                <a:ext uri="{FF2B5EF4-FFF2-40B4-BE49-F238E27FC236}">
                  <a16:creationId xmlns:a16="http://schemas.microsoft.com/office/drawing/2014/main" id="{0B868499-3F2B-4A59-229D-53AA9A777FAB}"/>
                </a:ext>
              </a:extLst>
            </p:cNvPr>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5611;p56">
              <a:extLst>
                <a:ext uri="{FF2B5EF4-FFF2-40B4-BE49-F238E27FC236}">
                  <a16:creationId xmlns:a16="http://schemas.microsoft.com/office/drawing/2014/main" id="{F202938E-46EC-D690-67C5-8576CD5CC63F}"/>
                </a:ext>
              </a:extLst>
            </p:cNvPr>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5612;p56">
              <a:extLst>
                <a:ext uri="{FF2B5EF4-FFF2-40B4-BE49-F238E27FC236}">
                  <a16:creationId xmlns:a16="http://schemas.microsoft.com/office/drawing/2014/main" id="{F05411CA-F6FD-C0B2-CE3E-D0FCC1BBF40F}"/>
                </a:ext>
              </a:extLst>
            </p:cNvPr>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5613;p56">
              <a:extLst>
                <a:ext uri="{FF2B5EF4-FFF2-40B4-BE49-F238E27FC236}">
                  <a16:creationId xmlns:a16="http://schemas.microsoft.com/office/drawing/2014/main" id="{22F65D56-C338-CDC5-D32F-A5EADD277F1A}"/>
                </a:ext>
              </a:extLst>
            </p:cNvPr>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5614;p56">
              <a:extLst>
                <a:ext uri="{FF2B5EF4-FFF2-40B4-BE49-F238E27FC236}">
                  <a16:creationId xmlns:a16="http://schemas.microsoft.com/office/drawing/2014/main" id="{0915976C-3142-44BE-8638-4CB3F02F375B}"/>
                </a:ext>
              </a:extLst>
            </p:cNvPr>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5615;p56">
              <a:extLst>
                <a:ext uri="{FF2B5EF4-FFF2-40B4-BE49-F238E27FC236}">
                  <a16:creationId xmlns:a16="http://schemas.microsoft.com/office/drawing/2014/main" id="{8E9DD2C0-2D93-07A4-0BFB-29CBEC9DC577}"/>
                </a:ext>
              </a:extLst>
            </p:cNvPr>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5616;p56">
              <a:extLst>
                <a:ext uri="{FF2B5EF4-FFF2-40B4-BE49-F238E27FC236}">
                  <a16:creationId xmlns:a16="http://schemas.microsoft.com/office/drawing/2014/main" id="{B1430B8C-8DE6-E171-C23D-54CC8F7AC61F}"/>
                </a:ext>
              </a:extLst>
            </p:cNvPr>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5617;p56">
              <a:extLst>
                <a:ext uri="{FF2B5EF4-FFF2-40B4-BE49-F238E27FC236}">
                  <a16:creationId xmlns:a16="http://schemas.microsoft.com/office/drawing/2014/main" id="{217BFF53-D6E9-AFFA-B9FA-B5DA019EAF1E}"/>
                </a:ext>
              </a:extLst>
            </p:cNvPr>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5618;p56">
              <a:extLst>
                <a:ext uri="{FF2B5EF4-FFF2-40B4-BE49-F238E27FC236}">
                  <a16:creationId xmlns:a16="http://schemas.microsoft.com/office/drawing/2014/main" id="{8500BE15-3276-40B3-F13E-9427DB79D7DF}"/>
                </a:ext>
              </a:extLst>
            </p:cNvPr>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5619;p56">
              <a:extLst>
                <a:ext uri="{FF2B5EF4-FFF2-40B4-BE49-F238E27FC236}">
                  <a16:creationId xmlns:a16="http://schemas.microsoft.com/office/drawing/2014/main" id="{31AEE1A5-0D9C-B5BB-E8A5-44B98006485D}"/>
                </a:ext>
              </a:extLst>
            </p:cNvPr>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5620;p56">
              <a:extLst>
                <a:ext uri="{FF2B5EF4-FFF2-40B4-BE49-F238E27FC236}">
                  <a16:creationId xmlns:a16="http://schemas.microsoft.com/office/drawing/2014/main" id="{FF3FE207-D84D-8506-BF7B-95375B4F209D}"/>
                </a:ext>
              </a:extLst>
            </p:cNvPr>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5621;p56">
              <a:extLst>
                <a:ext uri="{FF2B5EF4-FFF2-40B4-BE49-F238E27FC236}">
                  <a16:creationId xmlns:a16="http://schemas.microsoft.com/office/drawing/2014/main" id="{52EA49CE-58C2-CCE3-4338-255F5A85F3E5}"/>
                </a:ext>
              </a:extLst>
            </p:cNvPr>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5622;p56">
              <a:extLst>
                <a:ext uri="{FF2B5EF4-FFF2-40B4-BE49-F238E27FC236}">
                  <a16:creationId xmlns:a16="http://schemas.microsoft.com/office/drawing/2014/main" id="{20992B6D-A226-0D8B-ED56-C43513704296}"/>
                </a:ext>
              </a:extLst>
            </p:cNvPr>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5623;p56">
              <a:extLst>
                <a:ext uri="{FF2B5EF4-FFF2-40B4-BE49-F238E27FC236}">
                  <a16:creationId xmlns:a16="http://schemas.microsoft.com/office/drawing/2014/main" id="{3B85B42A-E1D6-9C69-11C9-5A59C7251990}"/>
                </a:ext>
              </a:extLst>
            </p:cNvPr>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5624;p56">
              <a:extLst>
                <a:ext uri="{FF2B5EF4-FFF2-40B4-BE49-F238E27FC236}">
                  <a16:creationId xmlns:a16="http://schemas.microsoft.com/office/drawing/2014/main" id="{DA00D155-09EC-5BE2-611A-B16C84F3F40B}"/>
                </a:ext>
              </a:extLst>
            </p:cNvPr>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5625;p56">
              <a:extLst>
                <a:ext uri="{FF2B5EF4-FFF2-40B4-BE49-F238E27FC236}">
                  <a16:creationId xmlns:a16="http://schemas.microsoft.com/office/drawing/2014/main" id="{B6D6FD70-3537-93B7-DEED-5C3E9889A6CD}"/>
                </a:ext>
              </a:extLst>
            </p:cNvPr>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5626;p56">
              <a:extLst>
                <a:ext uri="{FF2B5EF4-FFF2-40B4-BE49-F238E27FC236}">
                  <a16:creationId xmlns:a16="http://schemas.microsoft.com/office/drawing/2014/main" id="{8A96DEB2-B859-172B-14E5-74012410D1A5}"/>
                </a:ext>
              </a:extLst>
            </p:cNvPr>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5627;p56">
              <a:extLst>
                <a:ext uri="{FF2B5EF4-FFF2-40B4-BE49-F238E27FC236}">
                  <a16:creationId xmlns:a16="http://schemas.microsoft.com/office/drawing/2014/main" id="{CD9D8148-1DE2-8B71-0939-C93C0A023B8D}"/>
                </a:ext>
              </a:extLst>
            </p:cNvPr>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5628;p56">
              <a:extLst>
                <a:ext uri="{FF2B5EF4-FFF2-40B4-BE49-F238E27FC236}">
                  <a16:creationId xmlns:a16="http://schemas.microsoft.com/office/drawing/2014/main" id="{167538FF-AD1F-6DF5-61D4-EFB472F141BF}"/>
                </a:ext>
              </a:extLst>
            </p:cNvPr>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5629;p56">
              <a:extLst>
                <a:ext uri="{FF2B5EF4-FFF2-40B4-BE49-F238E27FC236}">
                  <a16:creationId xmlns:a16="http://schemas.microsoft.com/office/drawing/2014/main" id="{88A65C86-38EE-F84C-0BD9-DB79D3BAC5EB}"/>
                </a:ext>
              </a:extLst>
            </p:cNvPr>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5630;p56">
              <a:extLst>
                <a:ext uri="{FF2B5EF4-FFF2-40B4-BE49-F238E27FC236}">
                  <a16:creationId xmlns:a16="http://schemas.microsoft.com/office/drawing/2014/main" id="{50D421BC-0F09-47D1-1E09-C8C7F9AC6144}"/>
                </a:ext>
              </a:extLst>
            </p:cNvPr>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5631;p56">
              <a:extLst>
                <a:ext uri="{FF2B5EF4-FFF2-40B4-BE49-F238E27FC236}">
                  <a16:creationId xmlns:a16="http://schemas.microsoft.com/office/drawing/2014/main" id="{934ACF70-5B59-C742-8C25-AACCA984D7E0}"/>
                </a:ext>
              </a:extLst>
            </p:cNvPr>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5632;p56">
              <a:extLst>
                <a:ext uri="{FF2B5EF4-FFF2-40B4-BE49-F238E27FC236}">
                  <a16:creationId xmlns:a16="http://schemas.microsoft.com/office/drawing/2014/main" id="{A0F7479B-3AAD-F126-5CEE-FDE9E1D587EB}"/>
                </a:ext>
              </a:extLst>
            </p:cNvPr>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5633;p56">
              <a:extLst>
                <a:ext uri="{FF2B5EF4-FFF2-40B4-BE49-F238E27FC236}">
                  <a16:creationId xmlns:a16="http://schemas.microsoft.com/office/drawing/2014/main" id="{8A8E3A55-43CB-14E0-156D-063C6EC50BB4}"/>
                </a:ext>
              </a:extLst>
            </p:cNvPr>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5634;p56">
              <a:extLst>
                <a:ext uri="{FF2B5EF4-FFF2-40B4-BE49-F238E27FC236}">
                  <a16:creationId xmlns:a16="http://schemas.microsoft.com/office/drawing/2014/main" id="{C005988F-A2AC-E179-E4CF-BEAC9D835512}"/>
                </a:ext>
              </a:extLst>
            </p:cNvPr>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5635;p56">
              <a:extLst>
                <a:ext uri="{FF2B5EF4-FFF2-40B4-BE49-F238E27FC236}">
                  <a16:creationId xmlns:a16="http://schemas.microsoft.com/office/drawing/2014/main" id="{2521B263-BFFE-EE3F-A6AD-0D9886E30DAA}"/>
                </a:ext>
              </a:extLst>
            </p:cNvPr>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5636;p56">
              <a:extLst>
                <a:ext uri="{FF2B5EF4-FFF2-40B4-BE49-F238E27FC236}">
                  <a16:creationId xmlns:a16="http://schemas.microsoft.com/office/drawing/2014/main" id="{0D840087-9E1F-7F0B-F0E8-243149A5DE98}"/>
                </a:ext>
              </a:extLst>
            </p:cNvPr>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5637;p56">
              <a:extLst>
                <a:ext uri="{FF2B5EF4-FFF2-40B4-BE49-F238E27FC236}">
                  <a16:creationId xmlns:a16="http://schemas.microsoft.com/office/drawing/2014/main" id="{3BEB3A31-8AA6-050A-69A1-E801EF7541D0}"/>
                </a:ext>
              </a:extLst>
            </p:cNvPr>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5638;p56">
              <a:extLst>
                <a:ext uri="{FF2B5EF4-FFF2-40B4-BE49-F238E27FC236}">
                  <a16:creationId xmlns:a16="http://schemas.microsoft.com/office/drawing/2014/main" id="{484D69E0-EF6D-84C6-270D-486E3858AAC3}"/>
                </a:ext>
              </a:extLst>
            </p:cNvPr>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5639;p56">
              <a:extLst>
                <a:ext uri="{FF2B5EF4-FFF2-40B4-BE49-F238E27FC236}">
                  <a16:creationId xmlns:a16="http://schemas.microsoft.com/office/drawing/2014/main" id="{E92842A2-1CB7-26E3-CCC0-11D48B7197E9}"/>
                </a:ext>
              </a:extLst>
            </p:cNvPr>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5640;p56">
              <a:extLst>
                <a:ext uri="{FF2B5EF4-FFF2-40B4-BE49-F238E27FC236}">
                  <a16:creationId xmlns:a16="http://schemas.microsoft.com/office/drawing/2014/main" id="{FEC5C4F8-3223-C897-E487-B2F4B43ACDA4}"/>
                </a:ext>
              </a:extLst>
            </p:cNvPr>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5641;p56">
              <a:extLst>
                <a:ext uri="{FF2B5EF4-FFF2-40B4-BE49-F238E27FC236}">
                  <a16:creationId xmlns:a16="http://schemas.microsoft.com/office/drawing/2014/main" id="{391150A6-EC3A-43FD-E40B-77BFD996D47B}"/>
                </a:ext>
              </a:extLst>
            </p:cNvPr>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5642;p56">
              <a:extLst>
                <a:ext uri="{FF2B5EF4-FFF2-40B4-BE49-F238E27FC236}">
                  <a16:creationId xmlns:a16="http://schemas.microsoft.com/office/drawing/2014/main" id="{1D62030C-9A17-95C9-42D2-8BD9F4CD18B7}"/>
                </a:ext>
              </a:extLst>
            </p:cNvPr>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5643;p56">
              <a:extLst>
                <a:ext uri="{FF2B5EF4-FFF2-40B4-BE49-F238E27FC236}">
                  <a16:creationId xmlns:a16="http://schemas.microsoft.com/office/drawing/2014/main" id="{95923059-709F-1A11-7CF5-D3A0BCF7CF1E}"/>
                </a:ext>
              </a:extLst>
            </p:cNvPr>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5644;p56">
              <a:extLst>
                <a:ext uri="{FF2B5EF4-FFF2-40B4-BE49-F238E27FC236}">
                  <a16:creationId xmlns:a16="http://schemas.microsoft.com/office/drawing/2014/main" id="{35D083E3-CB0B-31EE-7E5F-4B492B3B54F4}"/>
                </a:ext>
              </a:extLst>
            </p:cNvPr>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5645;p56">
              <a:extLst>
                <a:ext uri="{FF2B5EF4-FFF2-40B4-BE49-F238E27FC236}">
                  <a16:creationId xmlns:a16="http://schemas.microsoft.com/office/drawing/2014/main" id="{0CDBE6A3-EEB1-AFDD-E7DE-CEA60BB7288B}"/>
                </a:ext>
              </a:extLst>
            </p:cNvPr>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5646;p56">
              <a:extLst>
                <a:ext uri="{FF2B5EF4-FFF2-40B4-BE49-F238E27FC236}">
                  <a16:creationId xmlns:a16="http://schemas.microsoft.com/office/drawing/2014/main" id="{2D29BFEA-1373-0B42-DDB8-AF1AA32BA42F}"/>
                </a:ext>
              </a:extLst>
            </p:cNvPr>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5647;p56">
              <a:extLst>
                <a:ext uri="{FF2B5EF4-FFF2-40B4-BE49-F238E27FC236}">
                  <a16:creationId xmlns:a16="http://schemas.microsoft.com/office/drawing/2014/main" id="{B0541D76-16EC-F763-B390-C15E3FC8D160}"/>
                </a:ext>
              </a:extLst>
            </p:cNvPr>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5648;p56">
              <a:extLst>
                <a:ext uri="{FF2B5EF4-FFF2-40B4-BE49-F238E27FC236}">
                  <a16:creationId xmlns:a16="http://schemas.microsoft.com/office/drawing/2014/main" id="{DD962EEF-F5AF-321D-4270-8898F0C8F308}"/>
                </a:ext>
              </a:extLst>
            </p:cNvPr>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5649;p56">
              <a:extLst>
                <a:ext uri="{FF2B5EF4-FFF2-40B4-BE49-F238E27FC236}">
                  <a16:creationId xmlns:a16="http://schemas.microsoft.com/office/drawing/2014/main" id="{EFC3E3EF-CF9A-5BEC-562B-848979136207}"/>
                </a:ext>
              </a:extLst>
            </p:cNvPr>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5650;p56">
              <a:extLst>
                <a:ext uri="{FF2B5EF4-FFF2-40B4-BE49-F238E27FC236}">
                  <a16:creationId xmlns:a16="http://schemas.microsoft.com/office/drawing/2014/main" id="{70A2BF60-7C1E-58AD-2920-E943A24C9223}"/>
                </a:ext>
              </a:extLst>
            </p:cNvPr>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5651;p56">
              <a:extLst>
                <a:ext uri="{FF2B5EF4-FFF2-40B4-BE49-F238E27FC236}">
                  <a16:creationId xmlns:a16="http://schemas.microsoft.com/office/drawing/2014/main" id="{D94F12C1-7D91-498E-28FB-9CC55C15A51A}"/>
                </a:ext>
              </a:extLst>
            </p:cNvPr>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5652;p56">
              <a:extLst>
                <a:ext uri="{FF2B5EF4-FFF2-40B4-BE49-F238E27FC236}">
                  <a16:creationId xmlns:a16="http://schemas.microsoft.com/office/drawing/2014/main" id="{1CB0C1AB-31E9-8C47-CDBD-05C794496CD8}"/>
                </a:ext>
              </a:extLst>
            </p:cNvPr>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5653;p56">
              <a:extLst>
                <a:ext uri="{FF2B5EF4-FFF2-40B4-BE49-F238E27FC236}">
                  <a16:creationId xmlns:a16="http://schemas.microsoft.com/office/drawing/2014/main" id="{229A9693-5401-1C24-6CC4-41836190C685}"/>
                </a:ext>
              </a:extLst>
            </p:cNvPr>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5654;p56">
              <a:extLst>
                <a:ext uri="{FF2B5EF4-FFF2-40B4-BE49-F238E27FC236}">
                  <a16:creationId xmlns:a16="http://schemas.microsoft.com/office/drawing/2014/main" id="{261AB841-E52E-F325-DC7F-D80571A3E739}"/>
                </a:ext>
              </a:extLst>
            </p:cNvPr>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5655;p56">
              <a:extLst>
                <a:ext uri="{FF2B5EF4-FFF2-40B4-BE49-F238E27FC236}">
                  <a16:creationId xmlns:a16="http://schemas.microsoft.com/office/drawing/2014/main" id="{3FC48E1A-8EE0-6EA9-A0B3-211FC9EE113E}"/>
                </a:ext>
              </a:extLst>
            </p:cNvPr>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5656;p56">
              <a:extLst>
                <a:ext uri="{FF2B5EF4-FFF2-40B4-BE49-F238E27FC236}">
                  <a16:creationId xmlns:a16="http://schemas.microsoft.com/office/drawing/2014/main" id="{F758AD1E-9F93-E770-6C48-9BDF3572E422}"/>
                </a:ext>
              </a:extLst>
            </p:cNvPr>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5657;p56">
              <a:extLst>
                <a:ext uri="{FF2B5EF4-FFF2-40B4-BE49-F238E27FC236}">
                  <a16:creationId xmlns:a16="http://schemas.microsoft.com/office/drawing/2014/main" id="{E83F7A38-0B31-E83F-8AA1-A26C4DEF9BBA}"/>
                </a:ext>
              </a:extLst>
            </p:cNvPr>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5658;p56">
              <a:extLst>
                <a:ext uri="{FF2B5EF4-FFF2-40B4-BE49-F238E27FC236}">
                  <a16:creationId xmlns:a16="http://schemas.microsoft.com/office/drawing/2014/main" id="{3E10D791-A184-4B63-B047-71D60C0FB800}"/>
                </a:ext>
              </a:extLst>
            </p:cNvPr>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5659;p56">
              <a:extLst>
                <a:ext uri="{FF2B5EF4-FFF2-40B4-BE49-F238E27FC236}">
                  <a16:creationId xmlns:a16="http://schemas.microsoft.com/office/drawing/2014/main" id="{47BE3EF8-763D-3D80-EFB7-3CE3F91A2E0F}"/>
                </a:ext>
              </a:extLst>
            </p:cNvPr>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5660;p56">
              <a:extLst>
                <a:ext uri="{FF2B5EF4-FFF2-40B4-BE49-F238E27FC236}">
                  <a16:creationId xmlns:a16="http://schemas.microsoft.com/office/drawing/2014/main" id="{3C7EF7B1-4CDC-3C44-6000-D89E743DE91D}"/>
                </a:ext>
              </a:extLst>
            </p:cNvPr>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5661;p56">
              <a:extLst>
                <a:ext uri="{FF2B5EF4-FFF2-40B4-BE49-F238E27FC236}">
                  <a16:creationId xmlns:a16="http://schemas.microsoft.com/office/drawing/2014/main" id="{F879ECA2-B507-A1D1-98F1-A025962FDA4E}"/>
                </a:ext>
              </a:extLst>
            </p:cNvPr>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5662;p56">
              <a:extLst>
                <a:ext uri="{FF2B5EF4-FFF2-40B4-BE49-F238E27FC236}">
                  <a16:creationId xmlns:a16="http://schemas.microsoft.com/office/drawing/2014/main" id="{AEE2DB25-6B62-0CED-E7A8-CA78582DF8F3}"/>
                </a:ext>
              </a:extLst>
            </p:cNvPr>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5663;p56">
              <a:extLst>
                <a:ext uri="{FF2B5EF4-FFF2-40B4-BE49-F238E27FC236}">
                  <a16:creationId xmlns:a16="http://schemas.microsoft.com/office/drawing/2014/main" id="{4812C419-0F88-C732-4D32-BDC658D3BF2F}"/>
                </a:ext>
              </a:extLst>
            </p:cNvPr>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5664;p56">
              <a:extLst>
                <a:ext uri="{FF2B5EF4-FFF2-40B4-BE49-F238E27FC236}">
                  <a16:creationId xmlns:a16="http://schemas.microsoft.com/office/drawing/2014/main" id="{771D1A26-52F8-F64E-6BFD-849F6D756EF9}"/>
                </a:ext>
              </a:extLst>
            </p:cNvPr>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5665;p56">
              <a:extLst>
                <a:ext uri="{FF2B5EF4-FFF2-40B4-BE49-F238E27FC236}">
                  <a16:creationId xmlns:a16="http://schemas.microsoft.com/office/drawing/2014/main" id="{5DB9DFB1-451B-2431-B50C-F2BCF2FB8E48}"/>
                </a:ext>
              </a:extLst>
            </p:cNvPr>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5666;p56">
              <a:extLst>
                <a:ext uri="{FF2B5EF4-FFF2-40B4-BE49-F238E27FC236}">
                  <a16:creationId xmlns:a16="http://schemas.microsoft.com/office/drawing/2014/main" id="{FD955382-3273-FD15-00F9-0B54341C0F32}"/>
                </a:ext>
              </a:extLst>
            </p:cNvPr>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5667;p56">
              <a:extLst>
                <a:ext uri="{FF2B5EF4-FFF2-40B4-BE49-F238E27FC236}">
                  <a16:creationId xmlns:a16="http://schemas.microsoft.com/office/drawing/2014/main" id="{F9D913E2-F402-660A-7CA5-77EC3BF23067}"/>
                </a:ext>
              </a:extLst>
            </p:cNvPr>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5668;p56">
              <a:extLst>
                <a:ext uri="{FF2B5EF4-FFF2-40B4-BE49-F238E27FC236}">
                  <a16:creationId xmlns:a16="http://schemas.microsoft.com/office/drawing/2014/main" id="{8E5A33E5-6139-411B-F3BE-BEC17CCE71B3}"/>
                </a:ext>
              </a:extLst>
            </p:cNvPr>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5669;p56">
              <a:extLst>
                <a:ext uri="{FF2B5EF4-FFF2-40B4-BE49-F238E27FC236}">
                  <a16:creationId xmlns:a16="http://schemas.microsoft.com/office/drawing/2014/main" id="{030DED23-9027-4661-2808-45E4BA89D837}"/>
                </a:ext>
              </a:extLst>
            </p:cNvPr>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5670;p56">
              <a:extLst>
                <a:ext uri="{FF2B5EF4-FFF2-40B4-BE49-F238E27FC236}">
                  <a16:creationId xmlns:a16="http://schemas.microsoft.com/office/drawing/2014/main" id="{D49E4C77-DD4B-5607-7562-6AC50CB7EB35}"/>
                </a:ext>
              </a:extLst>
            </p:cNvPr>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5671;p56">
              <a:extLst>
                <a:ext uri="{FF2B5EF4-FFF2-40B4-BE49-F238E27FC236}">
                  <a16:creationId xmlns:a16="http://schemas.microsoft.com/office/drawing/2014/main" id="{3AFCAD24-6319-B8ED-0EB5-0B02F5D5F69D}"/>
                </a:ext>
              </a:extLst>
            </p:cNvPr>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5672;p56">
              <a:extLst>
                <a:ext uri="{FF2B5EF4-FFF2-40B4-BE49-F238E27FC236}">
                  <a16:creationId xmlns:a16="http://schemas.microsoft.com/office/drawing/2014/main" id="{14F40029-9494-2059-ADFF-72663BF48AD4}"/>
                </a:ext>
              </a:extLst>
            </p:cNvPr>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5673;p56">
              <a:extLst>
                <a:ext uri="{FF2B5EF4-FFF2-40B4-BE49-F238E27FC236}">
                  <a16:creationId xmlns:a16="http://schemas.microsoft.com/office/drawing/2014/main" id="{4619F95F-937D-637A-8BD0-8BEB1A889755}"/>
                </a:ext>
              </a:extLst>
            </p:cNvPr>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5674;p56">
              <a:extLst>
                <a:ext uri="{FF2B5EF4-FFF2-40B4-BE49-F238E27FC236}">
                  <a16:creationId xmlns:a16="http://schemas.microsoft.com/office/drawing/2014/main" id="{BC21E0FC-01B0-1B8E-D066-2D4EA3399FDF}"/>
                </a:ext>
              </a:extLst>
            </p:cNvPr>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5675;p56">
              <a:extLst>
                <a:ext uri="{FF2B5EF4-FFF2-40B4-BE49-F238E27FC236}">
                  <a16:creationId xmlns:a16="http://schemas.microsoft.com/office/drawing/2014/main" id="{816CC326-456B-8460-885F-53A44A2A3DD3}"/>
                </a:ext>
              </a:extLst>
            </p:cNvPr>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5676;p56">
              <a:extLst>
                <a:ext uri="{FF2B5EF4-FFF2-40B4-BE49-F238E27FC236}">
                  <a16:creationId xmlns:a16="http://schemas.microsoft.com/office/drawing/2014/main" id="{F39936C2-713E-73D5-815A-7529DA2F3826}"/>
                </a:ext>
              </a:extLst>
            </p:cNvPr>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5677;p56">
              <a:extLst>
                <a:ext uri="{FF2B5EF4-FFF2-40B4-BE49-F238E27FC236}">
                  <a16:creationId xmlns:a16="http://schemas.microsoft.com/office/drawing/2014/main" id="{AD8ECB41-BD29-4C33-30C3-873F6B7E46EE}"/>
                </a:ext>
              </a:extLst>
            </p:cNvPr>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5678;p56">
              <a:extLst>
                <a:ext uri="{FF2B5EF4-FFF2-40B4-BE49-F238E27FC236}">
                  <a16:creationId xmlns:a16="http://schemas.microsoft.com/office/drawing/2014/main" id="{7E3C1B29-79F7-C5FB-20F1-04E59FA09B25}"/>
                </a:ext>
              </a:extLst>
            </p:cNvPr>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5679;p56">
              <a:extLst>
                <a:ext uri="{FF2B5EF4-FFF2-40B4-BE49-F238E27FC236}">
                  <a16:creationId xmlns:a16="http://schemas.microsoft.com/office/drawing/2014/main" id="{3E4145F8-9D6B-90BC-EABF-A1E709227FDA}"/>
                </a:ext>
              </a:extLst>
            </p:cNvPr>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5680;p56">
              <a:extLst>
                <a:ext uri="{FF2B5EF4-FFF2-40B4-BE49-F238E27FC236}">
                  <a16:creationId xmlns:a16="http://schemas.microsoft.com/office/drawing/2014/main" id="{46406FAA-6D3B-063B-9FCB-D340C732B22C}"/>
                </a:ext>
              </a:extLst>
            </p:cNvPr>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5681;p56">
              <a:extLst>
                <a:ext uri="{FF2B5EF4-FFF2-40B4-BE49-F238E27FC236}">
                  <a16:creationId xmlns:a16="http://schemas.microsoft.com/office/drawing/2014/main" id="{72A75ECF-ED19-014A-BF9B-14DA9CD4C5CD}"/>
                </a:ext>
              </a:extLst>
            </p:cNvPr>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5682;p56">
              <a:extLst>
                <a:ext uri="{FF2B5EF4-FFF2-40B4-BE49-F238E27FC236}">
                  <a16:creationId xmlns:a16="http://schemas.microsoft.com/office/drawing/2014/main" id="{8AF82D27-BD7F-CF84-D58F-826C303C0DDE}"/>
                </a:ext>
              </a:extLst>
            </p:cNvPr>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5683;p56">
              <a:extLst>
                <a:ext uri="{FF2B5EF4-FFF2-40B4-BE49-F238E27FC236}">
                  <a16:creationId xmlns:a16="http://schemas.microsoft.com/office/drawing/2014/main" id="{BD75DC94-41CD-0C5F-7030-DD929ADEF8EE}"/>
                </a:ext>
              </a:extLst>
            </p:cNvPr>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5684;p56">
              <a:extLst>
                <a:ext uri="{FF2B5EF4-FFF2-40B4-BE49-F238E27FC236}">
                  <a16:creationId xmlns:a16="http://schemas.microsoft.com/office/drawing/2014/main" id="{F045FA5A-67A7-BE06-770B-A3BCC956D9A5}"/>
                </a:ext>
              </a:extLst>
            </p:cNvPr>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5685;p56">
              <a:extLst>
                <a:ext uri="{FF2B5EF4-FFF2-40B4-BE49-F238E27FC236}">
                  <a16:creationId xmlns:a16="http://schemas.microsoft.com/office/drawing/2014/main" id="{51FA745B-739B-92C7-8BB4-B673DF361D53}"/>
                </a:ext>
              </a:extLst>
            </p:cNvPr>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5686;p56">
              <a:extLst>
                <a:ext uri="{FF2B5EF4-FFF2-40B4-BE49-F238E27FC236}">
                  <a16:creationId xmlns:a16="http://schemas.microsoft.com/office/drawing/2014/main" id="{4B7B9647-D7EF-D552-6E1E-8F879C8FC43D}"/>
                </a:ext>
              </a:extLst>
            </p:cNvPr>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5687;p56">
              <a:extLst>
                <a:ext uri="{FF2B5EF4-FFF2-40B4-BE49-F238E27FC236}">
                  <a16:creationId xmlns:a16="http://schemas.microsoft.com/office/drawing/2014/main" id="{393D7455-714D-F8E1-5381-E0B825F7FDFA}"/>
                </a:ext>
              </a:extLst>
            </p:cNvPr>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5688;p56">
              <a:extLst>
                <a:ext uri="{FF2B5EF4-FFF2-40B4-BE49-F238E27FC236}">
                  <a16:creationId xmlns:a16="http://schemas.microsoft.com/office/drawing/2014/main" id="{D0FFB946-756C-3D36-D93F-8F24A04716D1}"/>
                </a:ext>
              </a:extLst>
            </p:cNvPr>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5689;p56">
              <a:extLst>
                <a:ext uri="{FF2B5EF4-FFF2-40B4-BE49-F238E27FC236}">
                  <a16:creationId xmlns:a16="http://schemas.microsoft.com/office/drawing/2014/main" id="{6463F568-157F-9939-E2C4-5DB5763F1074}"/>
                </a:ext>
              </a:extLst>
            </p:cNvPr>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5690;p56">
              <a:extLst>
                <a:ext uri="{FF2B5EF4-FFF2-40B4-BE49-F238E27FC236}">
                  <a16:creationId xmlns:a16="http://schemas.microsoft.com/office/drawing/2014/main" id="{53227B91-5B02-8521-B18C-D3DB3F6B66AC}"/>
                </a:ext>
              </a:extLst>
            </p:cNvPr>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5691;p56">
              <a:extLst>
                <a:ext uri="{FF2B5EF4-FFF2-40B4-BE49-F238E27FC236}">
                  <a16:creationId xmlns:a16="http://schemas.microsoft.com/office/drawing/2014/main" id="{FD2D7D83-3125-CEB4-4B6F-6A40379A9868}"/>
                </a:ext>
              </a:extLst>
            </p:cNvPr>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5692;p56">
              <a:extLst>
                <a:ext uri="{FF2B5EF4-FFF2-40B4-BE49-F238E27FC236}">
                  <a16:creationId xmlns:a16="http://schemas.microsoft.com/office/drawing/2014/main" id="{829C6DE8-69FF-1166-4C0A-DBA9EE7BE3ED}"/>
                </a:ext>
              </a:extLst>
            </p:cNvPr>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5693;p56">
              <a:extLst>
                <a:ext uri="{FF2B5EF4-FFF2-40B4-BE49-F238E27FC236}">
                  <a16:creationId xmlns:a16="http://schemas.microsoft.com/office/drawing/2014/main" id="{64FB7163-919B-0B5B-BF45-72C74BC13A63}"/>
                </a:ext>
              </a:extLst>
            </p:cNvPr>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5694;p56">
              <a:extLst>
                <a:ext uri="{FF2B5EF4-FFF2-40B4-BE49-F238E27FC236}">
                  <a16:creationId xmlns:a16="http://schemas.microsoft.com/office/drawing/2014/main" id="{A70CF4A0-7A7A-32B8-3EBC-3D081AAB9E02}"/>
                </a:ext>
              </a:extLst>
            </p:cNvPr>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5695;p56">
              <a:extLst>
                <a:ext uri="{FF2B5EF4-FFF2-40B4-BE49-F238E27FC236}">
                  <a16:creationId xmlns:a16="http://schemas.microsoft.com/office/drawing/2014/main" id="{92DFB167-529B-8863-38F7-0F1462304C75}"/>
                </a:ext>
              </a:extLst>
            </p:cNvPr>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5696;p56">
              <a:extLst>
                <a:ext uri="{FF2B5EF4-FFF2-40B4-BE49-F238E27FC236}">
                  <a16:creationId xmlns:a16="http://schemas.microsoft.com/office/drawing/2014/main" id="{75D66C7D-660D-7AA3-AD05-09AF91ED726A}"/>
                </a:ext>
              </a:extLst>
            </p:cNvPr>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5697;p56">
              <a:extLst>
                <a:ext uri="{FF2B5EF4-FFF2-40B4-BE49-F238E27FC236}">
                  <a16:creationId xmlns:a16="http://schemas.microsoft.com/office/drawing/2014/main" id="{53995289-A6FE-E494-73DD-206D6CA489D7}"/>
                </a:ext>
              </a:extLst>
            </p:cNvPr>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5698;p56">
              <a:extLst>
                <a:ext uri="{FF2B5EF4-FFF2-40B4-BE49-F238E27FC236}">
                  <a16:creationId xmlns:a16="http://schemas.microsoft.com/office/drawing/2014/main" id="{66FCD14C-115B-12E9-ECCE-7062D5A42280}"/>
                </a:ext>
              </a:extLst>
            </p:cNvPr>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5699;p56">
              <a:extLst>
                <a:ext uri="{FF2B5EF4-FFF2-40B4-BE49-F238E27FC236}">
                  <a16:creationId xmlns:a16="http://schemas.microsoft.com/office/drawing/2014/main" id="{AF86B1B1-6CF7-67A3-52AC-646D11856E20}"/>
                </a:ext>
              </a:extLst>
            </p:cNvPr>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5700;p56">
              <a:extLst>
                <a:ext uri="{FF2B5EF4-FFF2-40B4-BE49-F238E27FC236}">
                  <a16:creationId xmlns:a16="http://schemas.microsoft.com/office/drawing/2014/main" id="{27AA6E86-E027-EFFD-DC2B-9A80B8F1225C}"/>
                </a:ext>
              </a:extLst>
            </p:cNvPr>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5701;p56">
              <a:extLst>
                <a:ext uri="{FF2B5EF4-FFF2-40B4-BE49-F238E27FC236}">
                  <a16:creationId xmlns:a16="http://schemas.microsoft.com/office/drawing/2014/main" id="{A4BF0998-8C29-2298-F3EE-3A6D8A24B234}"/>
                </a:ext>
              </a:extLst>
            </p:cNvPr>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5702;p56">
              <a:extLst>
                <a:ext uri="{FF2B5EF4-FFF2-40B4-BE49-F238E27FC236}">
                  <a16:creationId xmlns:a16="http://schemas.microsoft.com/office/drawing/2014/main" id="{82442678-57AC-9EB3-9A3E-242A725FF93B}"/>
                </a:ext>
              </a:extLst>
            </p:cNvPr>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5703;p56">
              <a:extLst>
                <a:ext uri="{FF2B5EF4-FFF2-40B4-BE49-F238E27FC236}">
                  <a16:creationId xmlns:a16="http://schemas.microsoft.com/office/drawing/2014/main" id="{2E706B5C-DED4-9D9A-405C-CC811FBACECB}"/>
                </a:ext>
              </a:extLst>
            </p:cNvPr>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5704;p56">
              <a:extLst>
                <a:ext uri="{FF2B5EF4-FFF2-40B4-BE49-F238E27FC236}">
                  <a16:creationId xmlns:a16="http://schemas.microsoft.com/office/drawing/2014/main" id="{314A8D30-60A1-2045-4571-99353F2033DC}"/>
                </a:ext>
              </a:extLst>
            </p:cNvPr>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5705;p56">
              <a:extLst>
                <a:ext uri="{FF2B5EF4-FFF2-40B4-BE49-F238E27FC236}">
                  <a16:creationId xmlns:a16="http://schemas.microsoft.com/office/drawing/2014/main" id="{E436DDB1-8817-1947-B755-FAE0BF627F95}"/>
                </a:ext>
              </a:extLst>
            </p:cNvPr>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5706;p56">
              <a:extLst>
                <a:ext uri="{FF2B5EF4-FFF2-40B4-BE49-F238E27FC236}">
                  <a16:creationId xmlns:a16="http://schemas.microsoft.com/office/drawing/2014/main" id="{F58691F4-B025-1921-19FF-162D2D399618}"/>
                </a:ext>
              </a:extLst>
            </p:cNvPr>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5707;p56">
              <a:extLst>
                <a:ext uri="{FF2B5EF4-FFF2-40B4-BE49-F238E27FC236}">
                  <a16:creationId xmlns:a16="http://schemas.microsoft.com/office/drawing/2014/main" id="{01D0575C-DEA0-46A3-6672-95562290A35E}"/>
                </a:ext>
              </a:extLst>
            </p:cNvPr>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5708;p56">
              <a:extLst>
                <a:ext uri="{FF2B5EF4-FFF2-40B4-BE49-F238E27FC236}">
                  <a16:creationId xmlns:a16="http://schemas.microsoft.com/office/drawing/2014/main" id="{89E84C2C-E328-56FB-E72D-FE449A06F68B}"/>
                </a:ext>
              </a:extLst>
            </p:cNvPr>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5709;p56">
              <a:extLst>
                <a:ext uri="{FF2B5EF4-FFF2-40B4-BE49-F238E27FC236}">
                  <a16:creationId xmlns:a16="http://schemas.microsoft.com/office/drawing/2014/main" id="{BC43FF78-4864-609D-4ED6-E57E9942F110}"/>
                </a:ext>
              </a:extLst>
            </p:cNvPr>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5710;p56">
              <a:extLst>
                <a:ext uri="{FF2B5EF4-FFF2-40B4-BE49-F238E27FC236}">
                  <a16:creationId xmlns:a16="http://schemas.microsoft.com/office/drawing/2014/main" id="{A97A0F4D-4334-37DE-87DC-87962122AFF9}"/>
                </a:ext>
              </a:extLst>
            </p:cNvPr>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5711;p56">
              <a:extLst>
                <a:ext uri="{FF2B5EF4-FFF2-40B4-BE49-F238E27FC236}">
                  <a16:creationId xmlns:a16="http://schemas.microsoft.com/office/drawing/2014/main" id="{9F16F0E3-AC31-8AB6-F066-34757B67FAC9}"/>
                </a:ext>
              </a:extLst>
            </p:cNvPr>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5712;p56">
              <a:extLst>
                <a:ext uri="{FF2B5EF4-FFF2-40B4-BE49-F238E27FC236}">
                  <a16:creationId xmlns:a16="http://schemas.microsoft.com/office/drawing/2014/main" id="{62175534-E84A-6B7D-FE79-39719982F8AB}"/>
                </a:ext>
              </a:extLst>
            </p:cNvPr>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5713;p56">
              <a:extLst>
                <a:ext uri="{FF2B5EF4-FFF2-40B4-BE49-F238E27FC236}">
                  <a16:creationId xmlns:a16="http://schemas.microsoft.com/office/drawing/2014/main" id="{DF9DFEB7-C1D4-A984-153A-71EC72D6F2B6}"/>
                </a:ext>
              </a:extLst>
            </p:cNvPr>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5714;p56">
              <a:extLst>
                <a:ext uri="{FF2B5EF4-FFF2-40B4-BE49-F238E27FC236}">
                  <a16:creationId xmlns:a16="http://schemas.microsoft.com/office/drawing/2014/main" id="{2B78301A-E521-2E33-A4CA-90CAA3C915C8}"/>
                </a:ext>
              </a:extLst>
            </p:cNvPr>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5715;p56">
              <a:extLst>
                <a:ext uri="{FF2B5EF4-FFF2-40B4-BE49-F238E27FC236}">
                  <a16:creationId xmlns:a16="http://schemas.microsoft.com/office/drawing/2014/main" id="{ED312CC1-2DE2-9A96-6C99-1ECB501E3083}"/>
                </a:ext>
              </a:extLst>
            </p:cNvPr>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5716;p56">
              <a:extLst>
                <a:ext uri="{FF2B5EF4-FFF2-40B4-BE49-F238E27FC236}">
                  <a16:creationId xmlns:a16="http://schemas.microsoft.com/office/drawing/2014/main" id="{8A91CD92-4F63-7F92-AD23-56FF53B2A002}"/>
                </a:ext>
              </a:extLst>
            </p:cNvPr>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5717;p56">
              <a:extLst>
                <a:ext uri="{FF2B5EF4-FFF2-40B4-BE49-F238E27FC236}">
                  <a16:creationId xmlns:a16="http://schemas.microsoft.com/office/drawing/2014/main" id="{73CF8DA0-0C22-5D12-9BA4-F9D6AE7C6366}"/>
                </a:ext>
              </a:extLst>
            </p:cNvPr>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5718;p56">
              <a:extLst>
                <a:ext uri="{FF2B5EF4-FFF2-40B4-BE49-F238E27FC236}">
                  <a16:creationId xmlns:a16="http://schemas.microsoft.com/office/drawing/2014/main" id="{16F19CAF-17A7-2570-839A-4FA90FD574E4}"/>
                </a:ext>
              </a:extLst>
            </p:cNvPr>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5719;p56">
              <a:extLst>
                <a:ext uri="{FF2B5EF4-FFF2-40B4-BE49-F238E27FC236}">
                  <a16:creationId xmlns:a16="http://schemas.microsoft.com/office/drawing/2014/main" id="{BF13602B-A31F-3450-8FE5-7C368522AFB5}"/>
                </a:ext>
              </a:extLst>
            </p:cNvPr>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5720;p56">
              <a:extLst>
                <a:ext uri="{FF2B5EF4-FFF2-40B4-BE49-F238E27FC236}">
                  <a16:creationId xmlns:a16="http://schemas.microsoft.com/office/drawing/2014/main" id="{F824E50C-B35F-6F1B-7B47-7BA148DF9ABC}"/>
                </a:ext>
              </a:extLst>
            </p:cNvPr>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5721;p56">
              <a:extLst>
                <a:ext uri="{FF2B5EF4-FFF2-40B4-BE49-F238E27FC236}">
                  <a16:creationId xmlns:a16="http://schemas.microsoft.com/office/drawing/2014/main" id="{44FCE607-BF65-A448-6DB5-771E88FF8EBC}"/>
                </a:ext>
              </a:extLst>
            </p:cNvPr>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5722;p56">
              <a:extLst>
                <a:ext uri="{FF2B5EF4-FFF2-40B4-BE49-F238E27FC236}">
                  <a16:creationId xmlns:a16="http://schemas.microsoft.com/office/drawing/2014/main" id="{CCA31118-DF0C-0A30-AC57-CD7EA3B58B48}"/>
                </a:ext>
              </a:extLst>
            </p:cNvPr>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5723;p56">
              <a:extLst>
                <a:ext uri="{FF2B5EF4-FFF2-40B4-BE49-F238E27FC236}">
                  <a16:creationId xmlns:a16="http://schemas.microsoft.com/office/drawing/2014/main" id="{7F7A9BBA-7A0E-E35C-CA4B-31DF75A814C9}"/>
                </a:ext>
              </a:extLst>
            </p:cNvPr>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5724;p56">
              <a:extLst>
                <a:ext uri="{FF2B5EF4-FFF2-40B4-BE49-F238E27FC236}">
                  <a16:creationId xmlns:a16="http://schemas.microsoft.com/office/drawing/2014/main" id="{87AB787E-AAAB-C82E-E00B-4FCA7BD1064B}"/>
                </a:ext>
              </a:extLst>
            </p:cNvPr>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5725;p56">
              <a:extLst>
                <a:ext uri="{FF2B5EF4-FFF2-40B4-BE49-F238E27FC236}">
                  <a16:creationId xmlns:a16="http://schemas.microsoft.com/office/drawing/2014/main" id="{0CF02277-6543-30C0-FADC-A7926EF57851}"/>
                </a:ext>
              </a:extLst>
            </p:cNvPr>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5726;p56">
              <a:extLst>
                <a:ext uri="{FF2B5EF4-FFF2-40B4-BE49-F238E27FC236}">
                  <a16:creationId xmlns:a16="http://schemas.microsoft.com/office/drawing/2014/main" id="{A93EA1F6-850F-3F5A-8CE6-886B3E8D066B}"/>
                </a:ext>
              </a:extLst>
            </p:cNvPr>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5727;p56">
              <a:extLst>
                <a:ext uri="{FF2B5EF4-FFF2-40B4-BE49-F238E27FC236}">
                  <a16:creationId xmlns:a16="http://schemas.microsoft.com/office/drawing/2014/main" id="{1DA6BD27-A0B9-D10F-8D0D-E099B9A4F608}"/>
                </a:ext>
              </a:extLst>
            </p:cNvPr>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5728;p56">
              <a:extLst>
                <a:ext uri="{FF2B5EF4-FFF2-40B4-BE49-F238E27FC236}">
                  <a16:creationId xmlns:a16="http://schemas.microsoft.com/office/drawing/2014/main" id="{D0A229A6-3DEB-4002-647E-74E95D2D311A}"/>
                </a:ext>
              </a:extLst>
            </p:cNvPr>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5729;p56">
              <a:extLst>
                <a:ext uri="{FF2B5EF4-FFF2-40B4-BE49-F238E27FC236}">
                  <a16:creationId xmlns:a16="http://schemas.microsoft.com/office/drawing/2014/main" id="{486823EE-B45F-0DA5-0212-91A274F347EA}"/>
                </a:ext>
              </a:extLst>
            </p:cNvPr>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5730;p56">
              <a:extLst>
                <a:ext uri="{FF2B5EF4-FFF2-40B4-BE49-F238E27FC236}">
                  <a16:creationId xmlns:a16="http://schemas.microsoft.com/office/drawing/2014/main" id="{35965B88-E663-005C-6C03-799DA69BE490}"/>
                </a:ext>
              </a:extLst>
            </p:cNvPr>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5731;p56">
              <a:extLst>
                <a:ext uri="{FF2B5EF4-FFF2-40B4-BE49-F238E27FC236}">
                  <a16:creationId xmlns:a16="http://schemas.microsoft.com/office/drawing/2014/main" id="{5DCE32C4-B444-1207-C5DF-96B749EB3D87}"/>
                </a:ext>
              </a:extLst>
            </p:cNvPr>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5732;p56">
              <a:extLst>
                <a:ext uri="{FF2B5EF4-FFF2-40B4-BE49-F238E27FC236}">
                  <a16:creationId xmlns:a16="http://schemas.microsoft.com/office/drawing/2014/main" id="{044FF436-E04A-ABD6-C4A7-853F3C1618C9}"/>
                </a:ext>
              </a:extLst>
            </p:cNvPr>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5733;p56">
              <a:extLst>
                <a:ext uri="{FF2B5EF4-FFF2-40B4-BE49-F238E27FC236}">
                  <a16:creationId xmlns:a16="http://schemas.microsoft.com/office/drawing/2014/main" id="{3C311D64-3E2D-A520-8F8A-2BB448BD26D5}"/>
                </a:ext>
              </a:extLst>
            </p:cNvPr>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5734;p56">
              <a:extLst>
                <a:ext uri="{FF2B5EF4-FFF2-40B4-BE49-F238E27FC236}">
                  <a16:creationId xmlns:a16="http://schemas.microsoft.com/office/drawing/2014/main" id="{5C4410D7-AB5F-C093-4CEF-1C47CE68F247}"/>
                </a:ext>
              </a:extLst>
            </p:cNvPr>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5735;p56">
              <a:extLst>
                <a:ext uri="{FF2B5EF4-FFF2-40B4-BE49-F238E27FC236}">
                  <a16:creationId xmlns:a16="http://schemas.microsoft.com/office/drawing/2014/main" id="{4DA7D6B8-D6E7-BFB3-E664-8811B7B2AC27}"/>
                </a:ext>
              </a:extLst>
            </p:cNvPr>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5736;p56">
              <a:extLst>
                <a:ext uri="{FF2B5EF4-FFF2-40B4-BE49-F238E27FC236}">
                  <a16:creationId xmlns:a16="http://schemas.microsoft.com/office/drawing/2014/main" id="{30DE5790-0CE5-3154-92AE-261FBBA89DD2}"/>
                </a:ext>
              </a:extLst>
            </p:cNvPr>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5737;p56">
              <a:extLst>
                <a:ext uri="{FF2B5EF4-FFF2-40B4-BE49-F238E27FC236}">
                  <a16:creationId xmlns:a16="http://schemas.microsoft.com/office/drawing/2014/main" id="{C184A962-0136-B910-11A4-54B8BB63096E}"/>
                </a:ext>
              </a:extLst>
            </p:cNvPr>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5738;p56">
              <a:extLst>
                <a:ext uri="{FF2B5EF4-FFF2-40B4-BE49-F238E27FC236}">
                  <a16:creationId xmlns:a16="http://schemas.microsoft.com/office/drawing/2014/main" id="{71192DEE-C243-6234-519B-9562D59C7A47}"/>
                </a:ext>
              </a:extLst>
            </p:cNvPr>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5739;p56">
              <a:extLst>
                <a:ext uri="{FF2B5EF4-FFF2-40B4-BE49-F238E27FC236}">
                  <a16:creationId xmlns:a16="http://schemas.microsoft.com/office/drawing/2014/main" id="{6B364D25-7EF8-CA95-EFA3-F282CC5D74F6}"/>
                </a:ext>
              </a:extLst>
            </p:cNvPr>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5740;p56">
              <a:extLst>
                <a:ext uri="{FF2B5EF4-FFF2-40B4-BE49-F238E27FC236}">
                  <a16:creationId xmlns:a16="http://schemas.microsoft.com/office/drawing/2014/main" id="{8F0638B7-E661-2B73-348E-07F6F92A8C64}"/>
                </a:ext>
              </a:extLst>
            </p:cNvPr>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5741;p56">
              <a:extLst>
                <a:ext uri="{FF2B5EF4-FFF2-40B4-BE49-F238E27FC236}">
                  <a16:creationId xmlns:a16="http://schemas.microsoft.com/office/drawing/2014/main" id="{94FA9073-DEE4-0F82-E37E-D1BD45A5CE61}"/>
                </a:ext>
              </a:extLst>
            </p:cNvPr>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5742;p56">
              <a:extLst>
                <a:ext uri="{FF2B5EF4-FFF2-40B4-BE49-F238E27FC236}">
                  <a16:creationId xmlns:a16="http://schemas.microsoft.com/office/drawing/2014/main" id="{76A17479-9FA6-601E-5B49-9A4CDA87934B}"/>
                </a:ext>
              </a:extLst>
            </p:cNvPr>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5743;p56">
              <a:extLst>
                <a:ext uri="{FF2B5EF4-FFF2-40B4-BE49-F238E27FC236}">
                  <a16:creationId xmlns:a16="http://schemas.microsoft.com/office/drawing/2014/main" id="{7D96EC9B-ABA2-5225-5F3B-5BAD5ECE6E51}"/>
                </a:ext>
              </a:extLst>
            </p:cNvPr>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5744;p56">
              <a:extLst>
                <a:ext uri="{FF2B5EF4-FFF2-40B4-BE49-F238E27FC236}">
                  <a16:creationId xmlns:a16="http://schemas.microsoft.com/office/drawing/2014/main" id="{16F57A1C-6163-D987-5537-82D2171B9AE5}"/>
                </a:ext>
              </a:extLst>
            </p:cNvPr>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5745;p56">
              <a:extLst>
                <a:ext uri="{FF2B5EF4-FFF2-40B4-BE49-F238E27FC236}">
                  <a16:creationId xmlns:a16="http://schemas.microsoft.com/office/drawing/2014/main" id="{DDFFBFA7-4446-1F94-4D00-6B6092D75323}"/>
                </a:ext>
              </a:extLst>
            </p:cNvPr>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5746;p56">
              <a:extLst>
                <a:ext uri="{FF2B5EF4-FFF2-40B4-BE49-F238E27FC236}">
                  <a16:creationId xmlns:a16="http://schemas.microsoft.com/office/drawing/2014/main" id="{88DB611F-328D-139D-2A63-650088861BEE}"/>
                </a:ext>
              </a:extLst>
            </p:cNvPr>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5747;p56">
              <a:extLst>
                <a:ext uri="{FF2B5EF4-FFF2-40B4-BE49-F238E27FC236}">
                  <a16:creationId xmlns:a16="http://schemas.microsoft.com/office/drawing/2014/main" id="{C7CBB2FC-A150-77F9-72EE-D3623CC5E904}"/>
                </a:ext>
              </a:extLst>
            </p:cNvPr>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5748;p56">
              <a:extLst>
                <a:ext uri="{FF2B5EF4-FFF2-40B4-BE49-F238E27FC236}">
                  <a16:creationId xmlns:a16="http://schemas.microsoft.com/office/drawing/2014/main" id="{59366BC4-F28F-DFA5-BF6A-F42B44CAD603}"/>
                </a:ext>
              </a:extLst>
            </p:cNvPr>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5749;p56">
              <a:extLst>
                <a:ext uri="{FF2B5EF4-FFF2-40B4-BE49-F238E27FC236}">
                  <a16:creationId xmlns:a16="http://schemas.microsoft.com/office/drawing/2014/main" id="{E39CD603-E91B-7152-C9AE-1684F118EFB3}"/>
                </a:ext>
              </a:extLst>
            </p:cNvPr>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5750;p56">
              <a:extLst>
                <a:ext uri="{FF2B5EF4-FFF2-40B4-BE49-F238E27FC236}">
                  <a16:creationId xmlns:a16="http://schemas.microsoft.com/office/drawing/2014/main" id="{E7A68ABE-38D5-6809-D549-DE2C0E5EF365}"/>
                </a:ext>
              </a:extLst>
            </p:cNvPr>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5751;p56">
              <a:extLst>
                <a:ext uri="{FF2B5EF4-FFF2-40B4-BE49-F238E27FC236}">
                  <a16:creationId xmlns:a16="http://schemas.microsoft.com/office/drawing/2014/main" id="{DA585358-0352-8C5C-3CF9-F6B0758F29AA}"/>
                </a:ext>
              </a:extLst>
            </p:cNvPr>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5752;p56">
              <a:extLst>
                <a:ext uri="{FF2B5EF4-FFF2-40B4-BE49-F238E27FC236}">
                  <a16:creationId xmlns:a16="http://schemas.microsoft.com/office/drawing/2014/main" id="{33BB1365-16E1-3799-CF0F-BE8AA8A5935E}"/>
                </a:ext>
              </a:extLst>
            </p:cNvPr>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5753;p56">
              <a:extLst>
                <a:ext uri="{FF2B5EF4-FFF2-40B4-BE49-F238E27FC236}">
                  <a16:creationId xmlns:a16="http://schemas.microsoft.com/office/drawing/2014/main" id="{51A2C817-C78A-D4FD-377E-4C2A1C0CF090}"/>
                </a:ext>
              </a:extLst>
            </p:cNvPr>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5754;p56">
              <a:extLst>
                <a:ext uri="{FF2B5EF4-FFF2-40B4-BE49-F238E27FC236}">
                  <a16:creationId xmlns:a16="http://schemas.microsoft.com/office/drawing/2014/main" id="{0C995B77-4B97-9F77-30C5-B2153EEA9C34}"/>
                </a:ext>
              </a:extLst>
            </p:cNvPr>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5755;p56">
              <a:extLst>
                <a:ext uri="{FF2B5EF4-FFF2-40B4-BE49-F238E27FC236}">
                  <a16:creationId xmlns:a16="http://schemas.microsoft.com/office/drawing/2014/main" id="{E8B3D262-4C19-58A4-9DF4-29FBF7FCBDD1}"/>
                </a:ext>
              </a:extLst>
            </p:cNvPr>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5756;p56">
              <a:extLst>
                <a:ext uri="{FF2B5EF4-FFF2-40B4-BE49-F238E27FC236}">
                  <a16:creationId xmlns:a16="http://schemas.microsoft.com/office/drawing/2014/main" id="{F4F507E2-F82C-A047-F134-F1FDE6C41AFA}"/>
                </a:ext>
              </a:extLst>
            </p:cNvPr>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5757;p56">
              <a:extLst>
                <a:ext uri="{FF2B5EF4-FFF2-40B4-BE49-F238E27FC236}">
                  <a16:creationId xmlns:a16="http://schemas.microsoft.com/office/drawing/2014/main" id="{BE64B97D-5DE6-700D-C48D-0E72AC245020}"/>
                </a:ext>
              </a:extLst>
            </p:cNvPr>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5758;p56">
              <a:extLst>
                <a:ext uri="{FF2B5EF4-FFF2-40B4-BE49-F238E27FC236}">
                  <a16:creationId xmlns:a16="http://schemas.microsoft.com/office/drawing/2014/main" id="{B134476B-C494-4D48-8E82-D0A28B9E3CCF}"/>
                </a:ext>
              </a:extLst>
            </p:cNvPr>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5759;p56">
              <a:extLst>
                <a:ext uri="{FF2B5EF4-FFF2-40B4-BE49-F238E27FC236}">
                  <a16:creationId xmlns:a16="http://schemas.microsoft.com/office/drawing/2014/main" id="{7009B5C1-5E78-B4FD-2F5A-125587F163A4}"/>
                </a:ext>
              </a:extLst>
            </p:cNvPr>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5760;p56">
              <a:extLst>
                <a:ext uri="{FF2B5EF4-FFF2-40B4-BE49-F238E27FC236}">
                  <a16:creationId xmlns:a16="http://schemas.microsoft.com/office/drawing/2014/main" id="{AFC78E2C-9121-DC9D-8DF4-D93BAAD18F10}"/>
                </a:ext>
              </a:extLst>
            </p:cNvPr>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5761;p56">
              <a:extLst>
                <a:ext uri="{FF2B5EF4-FFF2-40B4-BE49-F238E27FC236}">
                  <a16:creationId xmlns:a16="http://schemas.microsoft.com/office/drawing/2014/main" id="{E5333826-E937-5EE0-2F54-AA0B73A5CDBB}"/>
                </a:ext>
              </a:extLst>
            </p:cNvPr>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5762;p56">
              <a:extLst>
                <a:ext uri="{FF2B5EF4-FFF2-40B4-BE49-F238E27FC236}">
                  <a16:creationId xmlns:a16="http://schemas.microsoft.com/office/drawing/2014/main" id="{170ACF20-7534-4A79-A9CE-9C065C39E6DE}"/>
                </a:ext>
              </a:extLst>
            </p:cNvPr>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5763;p56">
              <a:extLst>
                <a:ext uri="{FF2B5EF4-FFF2-40B4-BE49-F238E27FC236}">
                  <a16:creationId xmlns:a16="http://schemas.microsoft.com/office/drawing/2014/main" id="{207E73D2-80E1-5DD9-CB88-5C07757FD640}"/>
                </a:ext>
              </a:extLst>
            </p:cNvPr>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5764;p56">
              <a:extLst>
                <a:ext uri="{FF2B5EF4-FFF2-40B4-BE49-F238E27FC236}">
                  <a16:creationId xmlns:a16="http://schemas.microsoft.com/office/drawing/2014/main" id="{77A7163F-70B2-B498-CA18-8534A1012335}"/>
                </a:ext>
              </a:extLst>
            </p:cNvPr>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5765;p56">
              <a:extLst>
                <a:ext uri="{FF2B5EF4-FFF2-40B4-BE49-F238E27FC236}">
                  <a16:creationId xmlns:a16="http://schemas.microsoft.com/office/drawing/2014/main" id="{FC7CFA3F-8E47-0692-397C-14A8F6DFD0D2}"/>
                </a:ext>
              </a:extLst>
            </p:cNvPr>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5766;p56">
              <a:extLst>
                <a:ext uri="{FF2B5EF4-FFF2-40B4-BE49-F238E27FC236}">
                  <a16:creationId xmlns:a16="http://schemas.microsoft.com/office/drawing/2014/main" id="{1ED60CAD-DE8D-A745-05D1-44325C7E7FDC}"/>
                </a:ext>
              </a:extLst>
            </p:cNvPr>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5767;p56">
              <a:extLst>
                <a:ext uri="{FF2B5EF4-FFF2-40B4-BE49-F238E27FC236}">
                  <a16:creationId xmlns:a16="http://schemas.microsoft.com/office/drawing/2014/main" id="{479D6FFA-F0F2-DE72-4224-B37D551BB4E2}"/>
                </a:ext>
              </a:extLst>
            </p:cNvPr>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5768;p56">
              <a:extLst>
                <a:ext uri="{FF2B5EF4-FFF2-40B4-BE49-F238E27FC236}">
                  <a16:creationId xmlns:a16="http://schemas.microsoft.com/office/drawing/2014/main" id="{B48B6E92-A857-81C6-313A-6CD7F2EDBE05}"/>
                </a:ext>
              </a:extLst>
            </p:cNvPr>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5769;p56">
              <a:extLst>
                <a:ext uri="{FF2B5EF4-FFF2-40B4-BE49-F238E27FC236}">
                  <a16:creationId xmlns:a16="http://schemas.microsoft.com/office/drawing/2014/main" id="{E13ABD48-2506-DD62-E176-DB4027ED23D6}"/>
                </a:ext>
              </a:extLst>
            </p:cNvPr>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5770;p56">
              <a:extLst>
                <a:ext uri="{FF2B5EF4-FFF2-40B4-BE49-F238E27FC236}">
                  <a16:creationId xmlns:a16="http://schemas.microsoft.com/office/drawing/2014/main" id="{A0EAB93D-21BB-9FF3-73CA-34A5EF202E29}"/>
                </a:ext>
              </a:extLst>
            </p:cNvPr>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5771;p56">
              <a:extLst>
                <a:ext uri="{FF2B5EF4-FFF2-40B4-BE49-F238E27FC236}">
                  <a16:creationId xmlns:a16="http://schemas.microsoft.com/office/drawing/2014/main" id="{316AA084-1307-3558-2F2B-04DF79CDBC78}"/>
                </a:ext>
              </a:extLst>
            </p:cNvPr>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5772;p56">
              <a:extLst>
                <a:ext uri="{FF2B5EF4-FFF2-40B4-BE49-F238E27FC236}">
                  <a16:creationId xmlns:a16="http://schemas.microsoft.com/office/drawing/2014/main" id="{1AF18225-CBF3-9396-A00E-AA82B8709ED3}"/>
                </a:ext>
              </a:extLst>
            </p:cNvPr>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5773;p56">
              <a:extLst>
                <a:ext uri="{FF2B5EF4-FFF2-40B4-BE49-F238E27FC236}">
                  <a16:creationId xmlns:a16="http://schemas.microsoft.com/office/drawing/2014/main" id="{2D9566C7-5B12-6ECB-4CE2-76FF933A6DAD}"/>
                </a:ext>
              </a:extLst>
            </p:cNvPr>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5774;p56">
              <a:extLst>
                <a:ext uri="{FF2B5EF4-FFF2-40B4-BE49-F238E27FC236}">
                  <a16:creationId xmlns:a16="http://schemas.microsoft.com/office/drawing/2014/main" id="{ED8D196C-B914-DEED-EAE2-5918102B1D17}"/>
                </a:ext>
              </a:extLst>
            </p:cNvPr>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5775;p56">
              <a:extLst>
                <a:ext uri="{FF2B5EF4-FFF2-40B4-BE49-F238E27FC236}">
                  <a16:creationId xmlns:a16="http://schemas.microsoft.com/office/drawing/2014/main" id="{EB0D79CE-28F8-6D9C-2987-824FC9AB8534}"/>
                </a:ext>
              </a:extLst>
            </p:cNvPr>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5776;p56">
              <a:extLst>
                <a:ext uri="{FF2B5EF4-FFF2-40B4-BE49-F238E27FC236}">
                  <a16:creationId xmlns:a16="http://schemas.microsoft.com/office/drawing/2014/main" id="{0C13667D-B89A-DA97-8AA8-F9ADC4D34828}"/>
                </a:ext>
              </a:extLst>
            </p:cNvPr>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5777;p56">
              <a:extLst>
                <a:ext uri="{FF2B5EF4-FFF2-40B4-BE49-F238E27FC236}">
                  <a16:creationId xmlns:a16="http://schemas.microsoft.com/office/drawing/2014/main" id="{B4F4323C-AF0A-296F-13B8-A10280DED397}"/>
                </a:ext>
              </a:extLst>
            </p:cNvPr>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5778;p56">
              <a:extLst>
                <a:ext uri="{FF2B5EF4-FFF2-40B4-BE49-F238E27FC236}">
                  <a16:creationId xmlns:a16="http://schemas.microsoft.com/office/drawing/2014/main" id="{46E7440A-D9EF-9A8F-5D49-73EBCD34ECD5}"/>
                </a:ext>
              </a:extLst>
            </p:cNvPr>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5779;p56">
              <a:extLst>
                <a:ext uri="{FF2B5EF4-FFF2-40B4-BE49-F238E27FC236}">
                  <a16:creationId xmlns:a16="http://schemas.microsoft.com/office/drawing/2014/main" id="{40481AB7-9491-7AD3-7221-5E9940E79571}"/>
                </a:ext>
              </a:extLst>
            </p:cNvPr>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5780;p56">
              <a:extLst>
                <a:ext uri="{FF2B5EF4-FFF2-40B4-BE49-F238E27FC236}">
                  <a16:creationId xmlns:a16="http://schemas.microsoft.com/office/drawing/2014/main" id="{3B74467B-A8F0-DEC6-85B4-63221E05F9CC}"/>
                </a:ext>
              </a:extLst>
            </p:cNvPr>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5781;p56">
              <a:extLst>
                <a:ext uri="{FF2B5EF4-FFF2-40B4-BE49-F238E27FC236}">
                  <a16:creationId xmlns:a16="http://schemas.microsoft.com/office/drawing/2014/main" id="{95E739FA-96CB-39EA-DABF-9D9327CE55F0}"/>
                </a:ext>
              </a:extLst>
            </p:cNvPr>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5782;p56">
              <a:extLst>
                <a:ext uri="{FF2B5EF4-FFF2-40B4-BE49-F238E27FC236}">
                  <a16:creationId xmlns:a16="http://schemas.microsoft.com/office/drawing/2014/main" id="{0778B3CE-E869-658B-502B-ECCB292111EF}"/>
                </a:ext>
              </a:extLst>
            </p:cNvPr>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5783;p56">
              <a:extLst>
                <a:ext uri="{FF2B5EF4-FFF2-40B4-BE49-F238E27FC236}">
                  <a16:creationId xmlns:a16="http://schemas.microsoft.com/office/drawing/2014/main" id="{86CE9087-304D-F200-C921-D9D04A05D7C1}"/>
                </a:ext>
              </a:extLst>
            </p:cNvPr>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5784;p56">
              <a:extLst>
                <a:ext uri="{FF2B5EF4-FFF2-40B4-BE49-F238E27FC236}">
                  <a16:creationId xmlns:a16="http://schemas.microsoft.com/office/drawing/2014/main" id="{A2F833C2-2B5C-4092-20FF-9A40B871E018}"/>
                </a:ext>
              </a:extLst>
            </p:cNvPr>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5785;p56">
              <a:extLst>
                <a:ext uri="{FF2B5EF4-FFF2-40B4-BE49-F238E27FC236}">
                  <a16:creationId xmlns:a16="http://schemas.microsoft.com/office/drawing/2014/main" id="{5EFD78FF-ED44-AB77-95D8-25A637C4A019}"/>
                </a:ext>
              </a:extLst>
            </p:cNvPr>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5786;p56">
              <a:extLst>
                <a:ext uri="{FF2B5EF4-FFF2-40B4-BE49-F238E27FC236}">
                  <a16:creationId xmlns:a16="http://schemas.microsoft.com/office/drawing/2014/main" id="{6210D0CA-3E40-FF87-31F0-162B40A2F21A}"/>
                </a:ext>
              </a:extLst>
            </p:cNvPr>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5787;p56">
              <a:extLst>
                <a:ext uri="{FF2B5EF4-FFF2-40B4-BE49-F238E27FC236}">
                  <a16:creationId xmlns:a16="http://schemas.microsoft.com/office/drawing/2014/main" id="{9DBD18C0-55B8-10CE-D5E7-31379B4627CB}"/>
                </a:ext>
              </a:extLst>
            </p:cNvPr>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5788;p56">
              <a:extLst>
                <a:ext uri="{FF2B5EF4-FFF2-40B4-BE49-F238E27FC236}">
                  <a16:creationId xmlns:a16="http://schemas.microsoft.com/office/drawing/2014/main" id="{9BC75883-90C6-3F47-4DF8-F3660E16DD77}"/>
                </a:ext>
              </a:extLst>
            </p:cNvPr>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5789;p56">
              <a:extLst>
                <a:ext uri="{FF2B5EF4-FFF2-40B4-BE49-F238E27FC236}">
                  <a16:creationId xmlns:a16="http://schemas.microsoft.com/office/drawing/2014/main" id="{414F6945-7090-D359-42F0-91BA9758A1FE}"/>
                </a:ext>
              </a:extLst>
            </p:cNvPr>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5790;p56">
              <a:extLst>
                <a:ext uri="{FF2B5EF4-FFF2-40B4-BE49-F238E27FC236}">
                  <a16:creationId xmlns:a16="http://schemas.microsoft.com/office/drawing/2014/main" id="{553455B6-954D-DDBA-98C1-2655D4F6519F}"/>
                </a:ext>
              </a:extLst>
            </p:cNvPr>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5791;p56">
              <a:extLst>
                <a:ext uri="{FF2B5EF4-FFF2-40B4-BE49-F238E27FC236}">
                  <a16:creationId xmlns:a16="http://schemas.microsoft.com/office/drawing/2014/main" id="{D9B01E55-3E9A-3F95-B081-6C546F1BB736}"/>
                </a:ext>
              </a:extLst>
            </p:cNvPr>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5792;p56">
              <a:extLst>
                <a:ext uri="{FF2B5EF4-FFF2-40B4-BE49-F238E27FC236}">
                  <a16:creationId xmlns:a16="http://schemas.microsoft.com/office/drawing/2014/main" id="{8DFCB88C-AD1A-039A-F5BA-8E8C6BD7BEF9}"/>
                </a:ext>
              </a:extLst>
            </p:cNvPr>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5793;p56">
              <a:extLst>
                <a:ext uri="{FF2B5EF4-FFF2-40B4-BE49-F238E27FC236}">
                  <a16:creationId xmlns:a16="http://schemas.microsoft.com/office/drawing/2014/main" id="{8F32AE50-4847-F451-3351-37DE45FE5B9D}"/>
                </a:ext>
              </a:extLst>
            </p:cNvPr>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5794;p56">
              <a:extLst>
                <a:ext uri="{FF2B5EF4-FFF2-40B4-BE49-F238E27FC236}">
                  <a16:creationId xmlns:a16="http://schemas.microsoft.com/office/drawing/2014/main" id="{2495D858-7B4A-A180-BDE8-249DF002EDE0}"/>
                </a:ext>
              </a:extLst>
            </p:cNvPr>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5795;p56">
              <a:extLst>
                <a:ext uri="{FF2B5EF4-FFF2-40B4-BE49-F238E27FC236}">
                  <a16:creationId xmlns:a16="http://schemas.microsoft.com/office/drawing/2014/main" id="{FE86FA57-08D7-4CA0-B52F-BF6F7342FD45}"/>
                </a:ext>
              </a:extLst>
            </p:cNvPr>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5796;p56">
              <a:extLst>
                <a:ext uri="{FF2B5EF4-FFF2-40B4-BE49-F238E27FC236}">
                  <a16:creationId xmlns:a16="http://schemas.microsoft.com/office/drawing/2014/main" id="{D15568CE-14CB-7CE8-7605-2C019F324063}"/>
                </a:ext>
              </a:extLst>
            </p:cNvPr>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5797;p56">
              <a:extLst>
                <a:ext uri="{FF2B5EF4-FFF2-40B4-BE49-F238E27FC236}">
                  <a16:creationId xmlns:a16="http://schemas.microsoft.com/office/drawing/2014/main" id="{12C2676C-30D9-799B-358C-65EA509078C8}"/>
                </a:ext>
              </a:extLst>
            </p:cNvPr>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5798;p56">
              <a:extLst>
                <a:ext uri="{FF2B5EF4-FFF2-40B4-BE49-F238E27FC236}">
                  <a16:creationId xmlns:a16="http://schemas.microsoft.com/office/drawing/2014/main" id="{2489A381-98A4-4856-AAE0-FC28D6D1AB85}"/>
                </a:ext>
              </a:extLst>
            </p:cNvPr>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5799;p56">
              <a:extLst>
                <a:ext uri="{FF2B5EF4-FFF2-40B4-BE49-F238E27FC236}">
                  <a16:creationId xmlns:a16="http://schemas.microsoft.com/office/drawing/2014/main" id="{29F83200-DE7C-95B9-0B5C-4047C5F0E398}"/>
                </a:ext>
              </a:extLst>
            </p:cNvPr>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5800;p56">
              <a:extLst>
                <a:ext uri="{FF2B5EF4-FFF2-40B4-BE49-F238E27FC236}">
                  <a16:creationId xmlns:a16="http://schemas.microsoft.com/office/drawing/2014/main" id="{1B34FCC2-339E-9032-D95F-8697CE041D6C}"/>
                </a:ext>
              </a:extLst>
            </p:cNvPr>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5801;p56">
              <a:extLst>
                <a:ext uri="{FF2B5EF4-FFF2-40B4-BE49-F238E27FC236}">
                  <a16:creationId xmlns:a16="http://schemas.microsoft.com/office/drawing/2014/main" id="{1C397843-9B41-DD6B-6F78-94BF9BFEB4C8}"/>
                </a:ext>
              </a:extLst>
            </p:cNvPr>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5802;p56">
              <a:extLst>
                <a:ext uri="{FF2B5EF4-FFF2-40B4-BE49-F238E27FC236}">
                  <a16:creationId xmlns:a16="http://schemas.microsoft.com/office/drawing/2014/main" id="{0B38C670-58CA-167D-152B-536552496722}"/>
                </a:ext>
              </a:extLst>
            </p:cNvPr>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5803;p56">
              <a:extLst>
                <a:ext uri="{FF2B5EF4-FFF2-40B4-BE49-F238E27FC236}">
                  <a16:creationId xmlns:a16="http://schemas.microsoft.com/office/drawing/2014/main" id="{419D10D0-3E88-2FC5-1F5E-386FEEC1C11A}"/>
                </a:ext>
              </a:extLst>
            </p:cNvPr>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5804;p56">
              <a:extLst>
                <a:ext uri="{FF2B5EF4-FFF2-40B4-BE49-F238E27FC236}">
                  <a16:creationId xmlns:a16="http://schemas.microsoft.com/office/drawing/2014/main" id="{C3FCFAAA-AA70-D0AD-0B24-4184BCAA14B9}"/>
                </a:ext>
              </a:extLst>
            </p:cNvPr>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5805;p56">
              <a:extLst>
                <a:ext uri="{FF2B5EF4-FFF2-40B4-BE49-F238E27FC236}">
                  <a16:creationId xmlns:a16="http://schemas.microsoft.com/office/drawing/2014/main" id="{9839704F-8BB0-D1C3-4854-EE2ACCE9975B}"/>
                </a:ext>
              </a:extLst>
            </p:cNvPr>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5806;p56">
              <a:extLst>
                <a:ext uri="{FF2B5EF4-FFF2-40B4-BE49-F238E27FC236}">
                  <a16:creationId xmlns:a16="http://schemas.microsoft.com/office/drawing/2014/main" id="{CBA3AD23-CD56-4AC8-6987-E5529535CADA}"/>
                </a:ext>
              </a:extLst>
            </p:cNvPr>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5807;p56">
              <a:extLst>
                <a:ext uri="{FF2B5EF4-FFF2-40B4-BE49-F238E27FC236}">
                  <a16:creationId xmlns:a16="http://schemas.microsoft.com/office/drawing/2014/main" id="{08119106-FCC9-A47C-0FBD-DB75ACFBBE2C}"/>
                </a:ext>
              </a:extLst>
            </p:cNvPr>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5808;p56">
              <a:extLst>
                <a:ext uri="{FF2B5EF4-FFF2-40B4-BE49-F238E27FC236}">
                  <a16:creationId xmlns:a16="http://schemas.microsoft.com/office/drawing/2014/main" id="{73EB15DF-AEF6-BA20-652F-339833C7E942}"/>
                </a:ext>
              </a:extLst>
            </p:cNvPr>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5809;p56">
              <a:extLst>
                <a:ext uri="{FF2B5EF4-FFF2-40B4-BE49-F238E27FC236}">
                  <a16:creationId xmlns:a16="http://schemas.microsoft.com/office/drawing/2014/main" id="{9B35071B-71C8-4796-CA7E-1F041A59EFE4}"/>
                </a:ext>
              </a:extLst>
            </p:cNvPr>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5810;p56">
              <a:extLst>
                <a:ext uri="{FF2B5EF4-FFF2-40B4-BE49-F238E27FC236}">
                  <a16:creationId xmlns:a16="http://schemas.microsoft.com/office/drawing/2014/main" id="{3672C32C-A5FB-DE65-FAC9-BF198652F263}"/>
                </a:ext>
              </a:extLst>
            </p:cNvPr>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5811;p56">
              <a:extLst>
                <a:ext uri="{FF2B5EF4-FFF2-40B4-BE49-F238E27FC236}">
                  <a16:creationId xmlns:a16="http://schemas.microsoft.com/office/drawing/2014/main" id="{54702204-9DC4-DBB0-7CF6-DFE6ADD1CDB6}"/>
                </a:ext>
              </a:extLst>
            </p:cNvPr>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5812;p56">
              <a:extLst>
                <a:ext uri="{FF2B5EF4-FFF2-40B4-BE49-F238E27FC236}">
                  <a16:creationId xmlns:a16="http://schemas.microsoft.com/office/drawing/2014/main" id="{AB00CCDB-E220-7077-264C-FA12D169547F}"/>
                </a:ext>
              </a:extLst>
            </p:cNvPr>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5813;p56">
              <a:extLst>
                <a:ext uri="{FF2B5EF4-FFF2-40B4-BE49-F238E27FC236}">
                  <a16:creationId xmlns:a16="http://schemas.microsoft.com/office/drawing/2014/main" id="{BF3820C8-A25E-F69C-F522-CB7D0CDA7D13}"/>
                </a:ext>
              </a:extLst>
            </p:cNvPr>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5814;p56">
              <a:extLst>
                <a:ext uri="{FF2B5EF4-FFF2-40B4-BE49-F238E27FC236}">
                  <a16:creationId xmlns:a16="http://schemas.microsoft.com/office/drawing/2014/main" id="{0FF173D8-3297-686D-F2FD-C3F8C167CA47}"/>
                </a:ext>
              </a:extLst>
            </p:cNvPr>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5815;p56">
              <a:extLst>
                <a:ext uri="{FF2B5EF4-FFF2-40B4-BE49-F238E27FC236}">
                  <a16:creationId xmlns:a16="http://schemas.microsoft.com/office/drawing/2014/main" id="{D30DACDE-A0BD-36DA-9C5B-9A5CD8755D68}"/>
                </a:ext>
              </a:extLst>
            </p:cNvPr>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5816;p56">
              <a:extLst>
                <a:ext uri="{FF2B5EF4-FFF2-40B4-BE49-F238E27FC236}">
                  <a16:creationId xmlns:a16="http://schemas.microsoft.com/office/drawing/2014/main" id="{597D1F06-A738-4371-DF4E-55B541DEE450}"/>
                </a:ext>
              </a:extLst>
            </p:cNvPr>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5817;p56">
              <a:extLst>
                <a:ext uri="{FF2B5EF4-FFF2-40B4-BE49-F238E27FC236}">
                  <a16:creationId xmlns:a16="http://schemas.microsoft.com/office/drawing/2014/main" id="{8BB4697E-B7CF-D452-6EB6-BC8461D9909E}"/>
                </a:ext>
              </a:extLst>
            </p:cNvPr>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5818;p56">
              <a:extLst>
                <a:ext uri="{FF2B5EF4-FFF2-40B4-BE49-F238E27FC236}">
                  <a16:creationId xmlns:a16="http://schemas.microsoft.com/office/drawing/2014/main" id="{4FA2C4C8-B5E0-72F8-2FFF-166E70C65EB8}"/>
                </a:ext>
              </a:extLst>
            </p:cNvPr>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5819;p56">
              <a:extLst>
                <a:ext uri="{FF2B5EF4-FFF2-40B4-BE49-F238E27FC236}">
                  <a16:creationId xmlns:a16="http://schemas.microsoft.com/office/drawing/2014/main" id="{9D2D1683-00B9-085A-1B84-E9E8710EA51E}"/>
                </a:ext>
              </a:extLst>
            </p:cNvPr>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5820;p56">
              <a:extLst>
                <a:ext uri="{FF2B5EF4-FFF2-40B4-BE49-F238E27FC236}">
                  <a16:creationId xmlns:a16="http://schemas.microsoft.com/office/drawing/2014/main" id="{46F5FDFA-7F7A-605D-BA6A-12C41BE48965}"/>
                </a:ext>
              </a:extLst>
            </p:cNvPr>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5821;p56">
              <a:extLst>
                <a:ext uri="{FF2B5EF4-FFF2-40B4-BE49-F238E27FC236}">
                  <a16:creationId xmlns:a16="http://schemas.microsoft.com/office/drawing/2014/main" id="{6CE9E4A5-152D-3BED-14D7-F49335650171}"/>
                </a:ext>
              </a:extLst>
            </p:cNvPr>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5822;p56">
              <a:extLst>
                <a:ext uri="{FF2B5EF4-FFF2-40B4-BE49-F238E27FC236}">
                  <a16:creationId xmlns:a16="http://schemas.microsoft.com/office/drawing/2014/main" id="{D1046B15-AA69-79D8-689E-339DCEC14D14}"/>
                </a:ext>
              </a:extLst>
            </p:cNvPr>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5823;p56">
              <a:extLst>
                <a:ext uri="{FF2B5EF4-FFF2-40B4-BE49-F238E27FC236}">
                  <a16:creationId xmlns:a16="http://schemas.microsoft.com/office/drawing/2014/main" id="{D8712AFD-67DA-DC47-6059-F74B8B1A36DC}"/>
                </a:ext>
              </a:extLst>
            </p:cNvPr>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5824;p56">
              <a:extLst>
                <a:ext uri="{FF2B5EF4-FFF2-40B4-BE49-F238E27FC236}">
                  <a16:creationId xmlns:a16="http://schemas.microsoft.com/office/drawing/2014/main" id="{EC953425-4FA2-1555-A42C-8EB7E348032B}"/>
                </a:ext>
              </a:extLst>
            </p:cNvPr>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5825;p56">
              <a:extLst>
                <a:ext uri="{FF2B5EF4-FFF2-40B4-BE49-F238E27FC236}">
                  <a16:creationId xmlns:a16="http://schemas.microsoft.com/office/drawing/2014/main" id="{5AEB882B-E1B0-6218-DAAF-0A2BD4560089}"/>
                </a:ext>
              </a:extLst>
            </p:cNvPr>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5826;p56">
              <a:extLst>
                <a:ext uri="{FF2B5EF4-FFF2-40B4-BE49-F238E27FC236}">
                  <a16:creationId xmlns:a16="http://schemas.microsoft.com/office/drawing/2014/main" id="{D5683305-0368-5887-DF3C-82395F46A6E1}"/>
                </a:ext>
              </a:extLst>
            </p:cNvPr>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5827;p56">
              <a:extLst>
                <a:ext uri="{FF2B5EF4-FFF2-40B4-BE49-F238E27FC236}">
                  <a16:creationId xmlns:a16="http://schemas.microsoft.com/office/drawing/2014/main" id="{8DB80FAE-CDA7-C838-9FDC-111870CEAA7F}"/>
                </a:ext>
              </a:extLst>
            </p:cNvPr>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5828;p56">
              <a:extLst>
                <a:ext uri="{FF2B5EF4-FFF2-40B4-BE49-F238E27FC236}">
                  <a16:creationId xmlns:a16="http://schemas.microsoft.com/office/drawing/2014/main" id="{7C22257F-3C4B-2B4B-FBD0-4A93A06B2A1D}"/>
                </a:ext>
              </a:extLst>
            </p:cNvPr>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5829;p56">
              <a:extLst>
                <a:ext uri="{FF2B5EF4-FFF2-40B4-BE49-F238E27FC236}">
                  <a16:creationId xmlns:a16="http://schemas.microsoft.com/office/drawing/2014/main" id="{18C74BAD-CAA3-6622-3C2C-D8A250F57B73}"/>
                </a:ext>
              </a:extLst>
            </p:cNvPr>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5830;p56">
              <a:extLst>
                <a:ext uri="{FF2B5EF4-FFF2-40B4-BE49-F238E27FC236}">
                  <a16:creationId xmlns:a16="http://schemas.microsoft.com/office/drawing/2014/main" id="{DE3290E1-1A5A-9322-4F58-5AAE2C7BC256}"/>
                </a:ext>
              </a:extLst>
            </p:cNvPr>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5831;p56">
              <a:extLst>
                <a:ext uri="{FF2B5EF4-FFF2-40B4-BE49-F238E27FC236}">
                  <a16:creationId xmlns:a16="http://schemas.microsoft.com/office/drawing/2014/main" id="{D27C64E5-86E9-569D-719D-595C8FD1D519}"/>
                </a:ext>
              </a:extLst>
            </p:cNvPr>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5832;p56">
              <a:extLst>
                <a:ext uri="{FF2B5EF4-FFF2-40B4-BE49-F238E27FC236}">
                  <a16:creationId xmlns:a16="http://schemas.microsoft.com/office/drawing/2014/main" id="{F3DAEDAC-59B8-316D-1C3E-586622E19917}"/>
                </a:ext>
              </a:extLst>
            </p:cNvPr>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5833;p56">
              <a:extLst>
                <a:ext uri="{FF2B5EF4-FFF2-40B4-BE49-F238E27FC236}">
                  <a16:creationId xmlns:a16="http://schemas.microsoft.com/office/drawing/2014/main" id="{A3896C82-A105-933E-5FEA-0428A89DFCDF}"/>
                </a:ext>
              </a:extLst>
            </p:cNvPr>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5834;p56">
              <a:extLst>
                <a:ext uri="{FF2B5EF4-FFF2-40B4-BE49-F238E27FC236}">
                  <a16:creationId xmlns:a16="http://schemas.microsoft.com/office/drawing/2014/main" id="{F9170A25-FEEE-F2FC-C70B-C8434767B013}"/>
                </a:ext>
              </a:extLst>
            </p:cNvPr>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5835;p56">
              <a:extLst>
                <a:ext uri="{FF2B5EF4-FFF2-40B4-BE49-F238E27FC236}">
                  <a16:creationId xmlns:a16="http://schemas.microsoft.com/office/drawing/2014/main" id="{8EF484DF-3D29-FC7F-2E57-4E1F1CE81F11}"/>
                </a:ext>
              </a:extLst>
            </p:cNvPr>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5836;p56">
              <a:extLst>
                <a:ext uri="{FF2B5EF4-FFF2-40B4-BE49-F238E27FC236}">
                  <a16:creationId xmlns:a16="http://schemas.microsoft.com/office/drawing/2014/main" id="{C7A6EDBF-A01F-91EE-2FB9-8F81BB1BCBFF}"/>
                </a:ext>
              </a:extLst>
            </p:cNvPr>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5837;p56">
              <a:extLst>
                <a:ext uri="{FF2B5EF4-FFF2-40B4-BE49-F238E27FC236}">
                  <a16:creationId xmlns:a16="http://schemas.microsoft.com/office/drawing/2014/main" id="{C0FE85C5-D07F-D0BF-0DA3-0EA207BD7F3A}"/>
                </a:ext>
              </a:extLst>
            </p:cNvPr>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5838;p56">
              <a:extLst>
                <a:ext uri="{FF2B5EF4-FFF2-40B4-BE49-F238E27FC236}">
                  <a16:creationId xmlns:a16="http://schemas.microsoft.com/office/drawing/2014/main" id="{235EFA71-B0AC-D181-7D31-AC2E80825E01}"/>
                </a:ext>
              </a:extLst>
            </p:cNvPr>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5839;p56">
              <a:extLst>
                <a:ext uri="{FF2B5EF4-FFF2-40B4-BE49-F238E27FC236}">
                  <a16:creationId xmlns:a16="http://schemas.microsoft.com/office/drawing/2014/main" id="{B180ED83-62C1-1512-3A37-6A7AB7CD0F7F}"/>
                </a:ext>
              </a:extLst>
            </p:cNvPr>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5840;p56">
              <a:extLst>
                <a:ext uri="{FF2B5EF4-FFF2-40B4-BE49-F238E27FC236}">
                  <a16:creationId xmlns:a16="http://schemas.microsoft.com/office/drawing/2014/main" id="{8E98A3DA-573D-BC1E-DEA0-7277CB949687}"/>
                </a:ext>
              </a:extLst>
            </p:cNvPr>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5841;p56">
              <a:extLst>
                <a:ext uri="{FF2B5EF4-FFF2-40B4-BE49-F238E27FC236}">
                  <a16:creationId xmlns:a16="http://schemas.microsoft.com/office/drawing/2014/main" id="{8B60089B-F451-4968-AE7F-B6BAFC61A2B4}"/>
                </a:ext>
              </a:extLst>
            </p:cNvPr>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5842;p56">
              <a:extLst>
                <a:ext uri="{FF2B5EF4-FFF2-40B4-BE49-F238E27FC236}">
                  <a16:creationId xmlns:a16="http://schemas.microsoft.com/office/drawing/2014/main" id="{62A565E1-5E98-AF18-0FBE-2E4B951482E7}"/>
                </a:ext>
              </a:extLst>
            </p:cNvPr>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5843;p56">
              <a:extLst>
                <a:ext uri="{FF2B5EF4-FFF2-40B4-BE49-F238E27FC236}">
                  <a16:creationId xmlns:a16="http://schemas.microsoft.com/office/drawing/2014/main" id="{3A862DBD-6E61-C96B-F70D-BE3A74417D53}"/>
                </a:ext>
              </a:extLst>
            </p:cNvPr>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5844;p56">
              <a:extLst>
                <a:ext uri="{FF2B5EF4-FFF2-40B4-BE49-F238E27FC236}">
                  <a16:creationId xmlns:a16="http://schemas.microsoft.com/office/drawing/2014/main" id="{1CDC4841-1A43-6921-E168-3BD48FCFEC9D}"/>
                </a:ext>
              </a:extLst>
            </p:cNvPr>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5845;p56">
              <a:extLst>
                <a:ext uri="{FF2B5EF4-FFF2-40B4-BE49-F238E27FC236}">
                  <a16:creationId xmlns:a16="http://schemas.microsoft.com/office/drawing/2014/main" id="{00805561-B235-A4CC-350B-6791123948D6}"/>
                </a:ext>
              </a:extLst>
            </p:cNvPr>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5846;p56">
              <a:extLst>
                <a:ext uri="{FF2B5EF4-FFF2-40B4-BE49-F238E27FC236}">
                  <a16:creationId xmlns:a16="http://schemas.microsoft.com/office/drawing/2014/main" id="{5708B507-FE82-7876-46A7-C98B364CF77A}"/>
                </a:ext>
              </a:extLst>
            </p:cNvPr>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5847;p56">
              <a:extLst>
                <a:ext uri="{FF2B5EF4-FFF2-40B4-BE49-F238E27FC236}">
                  <a16:creationId xmlns:a16="http://schemas.microsoft.com/office/drawing/2014/main" id="{9F1E43DC-B52A-36A8-9132-A9863E198CAC}"/>
                </a:ext>
              </a:extLst>
            </p:cNvPr>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5848;p56">
              <a:extLst>
                <a:ext uri="{FF2B5EF4-FFF2-40B4-BE49-F238E27FC236}">
                  <a16:creationId xmlns:a16="http://schemas.microsoft.com/office/drawing/2014/main" id="{B0959465-184E-EB94-CC65-876A4475904D}"/>
                </a:ext>
              </a:extLst>
            </p:cNvPr>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5849;p56">
              <a:extLst>
                <a:ext uri="{FF2B5EF4-FFF2-40B4-BE49-F238E27FC236}">
                  <a16:creationId xmlns:a16="http://schemas.microsoft.com/office/drawing/2014/main" id="{32D88A71-9D98-E72B-C600-7C2E84D87FFC}"/>
                </a:ext>
              </a:extLst>
            </p:cNvPr>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5850;p56">
              <a:extLst>
                <a:ext uri="{FF2B5EF4-FFF2-40B4-BE49-F238E27FC236}">
                  <a16:creationId xmlns:a16="http://schemas.microsoft.com/office/drawing/2014/main" id="{8BA0158B-83B6-57FB-6C50-954871DB19DB}"/>
                </a:ext>
              </a:extLst>
            </p:cNvPr>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5851;p56">
              <a:extLst>
                <a:ext uri="{FF2B5EF4-FFF2-40B4-BE49-F238E27FC236}">
                  <a16:creationId xmlns:a16="http://schemas.microsoft.com/office/drawing/2014/main" id="{05DFE549-B11C-1138-3B75-AA910044D052}"/>
                </a:ext>
              </a:extLst>
            </p:cNvPr>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5852;p56">
              <a:extLst>
                <a:ext uri="{FF2B5EF4-FFF2-40B4-BE49-F238E27FC236}">
                  <a16:creationId xmlns:a16="http://schemas.microsoft.com/office/drawing/2014/main" id="{CAB328B2-D39F-0A92-6306-737AF97D5EE2}"/>
                </a:ext>
              </a:extLst>
            </p:cNvPr>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5853;p56">
              <a:extLst>
                <a:ext uri="{FF2B5EF4-FFF2-40B4-BE49-F238E27FC236}">
                  <a16:creationId xmlns:a16="http://schemas.microsoft.com/office/drawing/2014/main" id="{481A03A9-6A10-E0BF-C5B9-8076BA305624}"/>
                </a:ext>
              </a:extLst>
            </p:cNvPr>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5854;p56">
              <a:extLst>
                <a:ext uri="{FF2B5EF4-FFF2-40B4-BE49-F238E27FC236}">
                  <a16:creationId xmlns:a16="http://schemas.microsoft.com/office/drawing/2014/main" id="{E8155A74-4881-6191-FEA4-BD2C21C4D71A}"/>
                </a:ext>
              </a:extLst>
            </p:cNvPr>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5855;p56">
              <a:extLst>
                <a:ext uri="{FF2B5EF4-FFF2-40B4-BE49-F238E27FC236}">
                  <a16:creationId xmlns:a16="http://schemas.microsoft.com/office/drawing/2014/main" id="{92656210-DC3D-48A0-FACB-F6833A4C86E1}"/>
                </a:ext>
              </a:extLst>
            </p:cNvPr>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5856;p56">
              <a:extLst>
                <a:ext uri="{FF2B5EF4-FFF2-40B4-BE49-F238E27FC236}">
                  <a16:creationId xmlns:a16="http://schemas.microsoft.com/office/drawing/2014/main" id="{0371F390-3409-E10A-72C8-944904399C8A}"/>
                </a:ext>
              </a:extLst>
            </p:cNvPr>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5857;p56">
              <a:extLst>
                <a:ext uri="{FF2B5EF4-FFF2-40B4-BE49-F238E27FC236}">
                  <a16:creationId xmlns:a16="http://schemas.microsoft.com/office/drawing/2014/main" id="{302D63C0-38E6-F399-DE08-109065E98023}"/>
                </a:ext>
              </a:extLst>
            </p:cNvPr>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5858;p56">
              <a:extLst>
                <a:ext uri="{FF2B5EF4-FFF2-40B4-BE49-F238E27FC236}">
                  <a16:creationId xmlns:a16="http://schemas.microsoft.com/office/drawing/2014/main" id="{45ABDBA0-269C-6490-99A6-35DF781B6E6D}"/>
                </a:ext>
              </a:extLst>
            </p:cNvPr>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5859;p56">
              <a:extLst>
                <a:ext uri="{FF2B5EF4-FFF2-40B4-BE49-F238E27FC236}">
                  <a16:creationId xmlns:a16="http://schemas.microsoft.com/office/drawing/2014/main" id="{9330A050-89F9-F059-47EB-E4274149DB1B}"/>
                </a:ext>
              </a:extLst>
            </p:cNvPr>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5860;p56">
              <a:extLst>
                <a:ext uri="{FF2B5EF4-FFF2-40B4-BE49-F238E27FC236}">
                  <a16:creationId xmlns:a16="http://schemas.microsoft.com/office/drawing/2014/main" id="{CF740BB7-8376-0145-25AB-36322F7BDFEE}"/>
                </a:ext>
              </a:extLst>
            </p:cNvPr>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5861;p56">
              <a:extLst>
                <a:ext uri="{FF2B5EF4-FFF2-40B4-BE49-F238E27FC236}">
                  <a16:creationId xmlns:a16="http://schemas.microsoft.com/office/drawing/2014/main" id="{5ABE4B9B-B7E7-CF70-C187-2F1FECFB2026}"/>
                </a:ext>
              </a:extLst>
            </p:cNvPr>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5862;p56">
              <a:extLst>
                <a:ext uri="{FF2B5EF4-FFF2-40B4-BE49-F238E27FC236}">
                  <a16:creationId xmlns:a16="http://schemas.microsoft.com/office/drawing/2014/main" id="{58C0D0BC-DA35-6BCC-EA6D-CA92361523A5}"/>
                </a:ext>
              </a:extLst>
            </p:cNvPr>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5863;p56">
              <a:extLst>
                <a:ext uri="{FF2B5EF4-FFF2-40B4-BE49-F238E27FC236}">
                  <a16:creationId xmlns:a16="http://schemas.microsoft.com/office/drawing/2014/main" id="{03B517C3-6C49-5219-7734-EF321B1D62B8}"/>
                </a:ext>
              </a:extLst>
            </p:cNvPr>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5864;p56">
              <a:extLst>
                <a:ext uri="{FF2B5EF4-FFF2-40B4-BE49-F238E27FC236}">
                  <a16:creationId xmlns:a16="http://schemas.microsoft.com/office/drawing/2014/main" id="{4C207125-CEA6-1823-72F3-739A9719C90C}"/>
                </a:ext>
              </a:extLst>
            </p:cNvPr>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5865;p56">
              <a:extLst>
                <a:ext uri="{FF2B5EF4-FFF2-40B4-BE49-F238E27FC236}">
                  <a16:creationId xmlns:a16="http://schemas.microsoft.com/office/drawing/2014/main" id="{D0C27696-A585-4FDB-158B-46563AFD5E22}"/>
                </a:ext>
              </a:extLst>
            </p:cNvPr>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5866;p56">
              <a:extLst>
                <a:ext uri="{FF2B5EF4-FFF2-40B4-BE49-F238E27FC236}">
                  <a16:creationId xmlns:a16="http://schemas.microsoft.com/office/drawing/2014/main" id="{8624D487-E37F-5314-754D-DFFA344CDC61}"/>
                </a:ext>
              </a:extLst>
            </p:cNvPr>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5867;p56">
              <a:extLst>
                <a:ext uri="{FF2B5EF4-FFF2-40B4-BE49-F238E27FC236}">
                  <a16:creationId xmlns:a16="http://schemas.microsoft.com/office/drawing/2014/main" id="{8CD1C949-427E-F87E-CD81-3C9E31C74179}"/>
                </a:ext>
              </a:extLst>
            </p:cNvPr>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5868;p56">
              <a:extLst>
                <a:ext uri="{FF2B5EF4-FFF2-40B4-BE49-F238E27FC236}">
                  <a16:creationId xmlns:a16="http://schemas.microsoft.com/office/drawing/2014/main" id="{064B9B21-2601-B745-73A5-B4183D235C6C}"/>
                </a:ext>
              </a:extLst>
            </p:cNvPr>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5869;p56">
              <a:extLst>
                <a:ext uri="{FF2B5EF4-FFF2-40B4-BE49-F238E27FC236}">
                  <a16:creationId xmlns:a16="http://schemas.microsoft.com/office/drawing/2014/main" id="{832C4588-E2E0-4A00-EC03-1CE269839332}"/>
                </a:ext>
              </a:extLst>
            </p:cNvPr>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5870;p56">
              <a:extLst>
                <a:ext uri="{FF2B5EF4-FFF2-40B4-BE49-F238E27FC236}">
                  <a16:creationId xmlns:a16="http://schemas.microsoft.com/office/drawing/2014/main" id="{60BFBD47-18FD-A5C8-6E7D-CD63DA9F960F}"/>
                </a:ext>
              </a:extLst>
            </p:cNvPr>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5871;p56">
              <a:extLst>
                <a:ext uri="{FF2B5EF4-FFF2-40B4-BE49-F238E27FC236}">
                  <a16:creationId xmlns:a16="http://schemas.microsoft.com/office/drawing/2014/main" id="{E874936B-B51E-DD15-AB7F-CD37188E0515}"/>
                </a:ext>
              </a:extLst>
            </p:cNvPr>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5872;p56">
              <a:extLst>
                <a:ext uri="{FF2B5EF4-FFF2-40B4-BE49-F238E27FC236}">
                  <a16:creationId xmlns:a16="http://schemas.microsoft.com/office/drawing/2014/main" id="{0B130B97-AD93-D6CE-95E3-E5A4D822BDD2}"/>
                </a:ext>
              </a:extLst>
            </p:cNvPr>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5873;p56">
              <a:extLst>
                <a:ext uri="{FF2B5EF4-FFF2-40B4-BE49-F238E27FC236}">
                  <a16:creationId xmlns:a16="http://schemas.microsoft.com/office/drawing/2014/main" id="{91B51D00-39D4-8F46-C35A-F094D8A03FB9}"/>
                </a:ext>
              </a:extLst>
            </p:cNvPr>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5874;p56">
              <a:extLst>
                <a:ext uri="{FF2B5EF4-FFF2-40B4-BE49-F238E27FC236}">
                  <a16:creationId xmlns:a16="http://schemas.microsoft.com/office/drawing/2014/main" id="{01ED7DB7-50DF-99A8-FE56-5CE2546BCC35}"/>
                </a:ext>
              </a:extLst>
            </p:cNvPr>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5875;p56">
              <a:extLst>
                <a:ext uri="{FF2B5EF4-FFF2-40B4-BE49-F238E27FC236}">
                  <a16:creationId xmlns:a16="http://schemas.microsoft.com/office/drawing/2014/main" id="{1E3DCF5C-3FCC-839B-AD1B-C1079C4171E2}"/>
                </a:ext>
              </a:extLst>
            </p:cNvPr>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5876;p56">
              <a:extLst>
                <a:ext uri="{FF2B5EF4-FFF2-40B4-BE49-F238E27FC236}">
                  <a16:creationId xmlns:a16="http://schemas.microsoft.com/office/drawing/2014/main" id="{06FE34FF-8C33-AABE-E435-F0764EA0E9E8}"/>
                </a:ext>
              </a:extLst>
            </p:cNvPr>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5877;p56">
              <a:extLst>
                <a:ext uri="{FF2B5EF4-FFF2-40B4-BE49-F238E27FC236}">
                  <a16:creationId xmlns:a16="http://schemas.microsoft.com/office/drawing/2014/main" id="{FC22C98A-2F31-60AC-0C9A-4C7D558BC6A5}"/>
                </a:ext>
              </a:extLst>
            </p:cNvPr>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5878;p56">
              <a:extLst>
                <a:ext uri="{FF2B5EF4-FFF2-40B4-BE49-F238E27FC236}">
                  <a16:creationId xmlns:a16="http://schemas.microsoft.com/office/drawing/2014/main" id="{05627BBF-DC3A-85C8-D3E0-2A04DFE79173}"/>
                </a:ext>
              </a:extLst>
            </p:cNvPr>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5879;p56">
              <a:extLst>
                <a:ext uri="{FF2B5EF4-FFF2-40B4-BE49-F238E27FC236}">
                  <a16:creationId xmlns:a16="http://schemas.microsoft.com/office/drawing/2014/main" id="{9BF2499C-9E5E-13C3-5380-AB12F8C0200B}"/>
                </a:ext>
              </a:extLst>
            </p:cNvPr>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5880;p56">
              <a:extLst>
                <a:ext uri="{FF2B5EF4-FFF2-40B4-BE49-F238E27FC236}">
                  <a16:creationId xmlns:a16="http://schemas.microsoft.com/office/drawing/2014/main" id="{6AD1C023-54D1-67C9-A770-B8AE8B0D2039}"/>
                </a:ext>
              </a:extLst>
            </p:cNvPr>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5881;p56">
              <a:extLst>
                <a:ext uri="{FF2B5EF4-FFF2-40B4-BE49-F238E27FC236}">
                  <a16:creationId xmlns:a16="http://schemas.microsoft.com/office/drawing/2014/main" id="{25891027-EA54-0DDD-1471-C04B5C43C8CA}"/>
                </a:ext>
              </a:extLst>
            </p:cNvPr>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5882;p56">
              <a:extLst>
                <a:ext uri="{FF2B5EF4-FFF2-40B4-BE49-F238E27FC236}">
                  <a16:creationId xmlns:a16="http://schemas.microsoft.com/office/drawing/2014/main" id="{27630E48-4D3A-AE6B-8907-BE0A36287953}"/>
                </a:ext>
              </a:extLst>
            </p:cNvPr>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5883;p56">
              <a:extLst>
                <a:ext uri="{FF2B5EF4-FFF2-40B4-BE49-F238E27FC236}">
                  <a16:creationId xmlns:a16="http://schemas.microsoft.com/office/drawing/2014/main" id="{40309BC9-5189-7D8D-0E5E-F6F9C6B6CFF8}"/>
                </a:ext>
              </a:extLst>
            </p:cNvPr>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5884;p56">
              <a:extLst>
                <a:ext uri="{FF2B5EF4-FFF2-40B4-BE49-F238E27FC236}">
                  <a16:creationId xmlns:a16="http://schemas.microsoft.com/office/drawing/2014/main" id="{940F9FF1-6057-1E3F-E83D-9A402AD6A810}"/>
                </a:ext>
              </a:extLst>
            </p:cNvPr>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5885;p56">
              <a:extLst>
                <a:ext uri="{FF2B5EF4-FFF2-40B4-BE49-F238E27FC236}">
                  <a16:creationId xmlns:a16="http://schemas.microsoft.com/office/drawing/2014/main" id="{14819663-76BA-C332-6BEF-8F7A7F7C1A76}"/>
                </a:ext>
              </a:extLst>
            </p:cNvPr>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5886;p56">
              <a:extLst>
                <a:ext uri="{FF2B5EF4-FFF2-40B4-BE49-F238E27FC236}">
                  <a16:creationId xmlns:a16="http://schemas.microsoft.com/office/drawing/2014/main" id="{AF3AF8FF-2731-399B-595C-DB0D7B91DA67}"/>
                </a:ext>
              </a:extLst>
            </p:cNvPr>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5887;p56">
              <a:extLst>
                <a:ext uri="{FF2B5EF4-FFF2-40B4-BE49-F238E27FC236}">
                  <a16:creationId xmlns:a16="http://schemas.microsoft.com/office/drawing/2014/main" id="{C96AADB0-71DA-E1E0-5F41-B35AA5604817}"/>
                </a:ext>
              </a:extLst>
            </p:cNvPr>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5888;p56">
              <a:extLst>
                <a:ext uri="{FF2B5EF4-FFF2-40B4-BE49-F238E27FC236}">
                  <a16:creationId xmlns:a16="http://schemas.microsoft.com/office/drawing/2014/main" id="{DA593600-C464-6B5B-0C1F-26C4740A6948}"/>
                </a:ext>
              </a:extLst>
            </p:cNvPr>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5889;p56">
              <a:extLst>
                <a:ext uri="{FF2B5EF4-FFF2-40B4-BE49-F238E27FC236}">
                  <a16:creationId xmlns:a16="http://schemas.microsoft.com/office/drawing/2014/main" id="{B536F9E2-26CE-EBDA-517E-A1A44F1EA9A9}"/>
                </a:ext>
              </a:extLst>
            </p:cNvPr>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5890;p56">
              <a:extLst>
                <a:ext uri="{FF2B5EF4-FFF2-40B4-BE49-F238E27FC236}">
                  <a16:creationId xmlns:a16="http://schemas.microsoft.com/office/drawing/2014/main" id="{CCAFC8A6-6841-57CD-D1CA-B306367F17EB}"/>
                </a:ext>
              </a:extLst>
            </p:cNvPr>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5891;p56">
              <a:extLst>
                <a:ext uri="{FF2B5EF4-FFF2-40B4-BE49-F238E27FC236}">
                  <a16:creationId xmlns:a16="http://schemas.microsoft.com/office/drawing/2014/main" id="{1D9559AF-905C-CD6F-D693-DE60731331EB}"/>
                </a:ext>
              </a:extLst>
            </p:cNvPr>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5892;p56">
              <a:extLst>
                <a:ext uri="{FF2B5EF4-FFF2-40B4-BE49-F238E27FC236}">
                  <a16:creationId xmlns:a16="http://schemas.microsoft.com/office/drawing/2014/main" id="{8529AF32-A771-4772-9C36-981F38671EDA}"/>
                </a:ext>
              </a:extLst>
            </p:cNvPr>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5893;p56">
              <a:extLst>
                <a:ext uri="{FF2B5EF4-FFF2-40B4-BE49-F238E27FC236}">
                  <a16:creationId xmlns:a16="http://schemas.microsoft.com/office/drawing/2014/main" id="{F35680F4-F07E-8F5A-6AB0-5BA93601E0C6}"/>
                </a:ext>
              </a:extLst>
            </p:cNvPr>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5894;p56">
              <a:extLst>
                <a:ext uri="{FF2B5EF4-FFF2-40B4-BE49-F238E27FC236}">
                  <a16:creationId xmlns:a16="http://schemas.microsoft.com/office/drawing/2014/main" id="{0EDD7BA1-2880-109B-A706-163C0778A556}"/>
                </a:ext>
              </a:extLst>
            </p:cNvPr>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5895;p56">
              <a:extLst>
                <a:ext uri="{FF2B5EF4-FFF2-40B4-BE49-F238E27FC236}">
                  <a16:creationId xmlns:a16="http://schemas.microsoft.com/office/drawing/2014/main" id="{4AD52CE8-9AD6-871B-5BFE-A9DEDF4F3318}"/>
                </a:ext>
              </a:extLst>
            </p:cNvPr>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5896;p56">
              <a:extLst>
                <a:ext uri="{FF2B5EF4-FFF2-40B4-BE49-F238E27FC236}">
                  <a16:creationId xmlns:a16="http://schemas.microsoft.com/office/drawing/2014/main" id="{C31700C1-9E38-B397-C041-B30D66C68289}"/>
                </a:ext>
              </a:extLst>
            </p:cNvPr>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5897;p56">
              <a:extLst>
                <a:ext uri="{FF2B5EF4-FFF2-40B4-BE49-F238E27FC236}">
                  <a16:creationId xmlns:a16="http://schemas.microsoft.com/office/drawing/2014/main" id="{7B058C75-E067-61BE-7E0B-CE72DCE6C6E1}"/>
                </a:ext>
              </a:extLst>
            </p:cNvPr>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5898;p56">
              <a:extLst>
                <a:ext uri="{FF2B5EF4-FFF2-40B4-BE49-F238E27FC236}">
                  <a16:creationId xmlns:a16="http://schemas.microsoft.com/office/drawing/2014/main" id="{888FE478-BD2D-6C67-1719-C8B74C146200}"/>
                </a:ext>
              </a:extLst>
            </p:cNvPr>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5899;p56">
              <a:extLst>
                <a:ext uri="{FF2B5EF4-FFF2-40B4-BE49-F238E27FC236}">
                  <a16:creationId xmlns:a16="http://schemas.microsoft.com/office/drawing/2014/main" id="{9BB700CB-98D0-E8D1-A8A2-5F7B797CA689}"/>
                </a:ext>
              </a:extLst>
            </p:cNvPr>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5900;p56">
              <a:extLst>
                <a:ext uri="{FF2B5EF4-FFF2-40B4-BE49-F238E27FC236}">
                  <a16:creationId xmlns:a16="http://schemas.microsoft.com/office/drawing/2014/main" id="{57BEFB20-8375-F7DB-C113-583FF45C50B7}"/>
                </a:ext>
              </a:extLst>
            </p:cNvPr>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5901;p56">
              <a:extLst>
                <a:ext uri="{FF2B5EF4-FFF2-40B4-BE49-F238E27FC236}">
                  <a16:creationId xmlns:a16="http://schemas.microsoft.com/office/drawing/2014/main" id="{F81B744B-5116-278D-8C66-10CA389DEF93}"/>
                </a:ext>
              </a:extLst>
            </p:cNvPr>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5902;p56">
              <a:extLst>
                <a:ext uri="{FF2B5EF4-FFF2-40B4-BE49-F238E27FC236}">
                  <a16:creationId xmlns:a16="http://schemas.microsoft.com/office/drawing/2014/main" id="{7C6644C6-7384-2A48-D392-8E566110A717}"/>
                </a:ext>
              </a:extLst>
            </p:cNvPr>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5903;p56">
              <a:extLst>
                <a:ext uri="{FF2B5EF4-FFF2-40B4-BE49-F238E27FC236}">
                  <a16:creationId xmlns:a16="http://schemas.microsoft.com/office/drawing/2014/main" id="{AE8F5788-A64C-6AED-9068-D45EE668BE7F}"/>
                </a:ext>
              </a:extLst>
            </p:cNvPr>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5904;p56">
              <a:extLst>
                <a:ext uri="{FF2B5EF4-FFF2-40B4-BE49-F238E27FC236}">
                  <a16:creationId xmlns:a16="http://schemas.microsoft.com/office/drawing/2014/main" id="{DBE50935-5A45-AFB4-ECE7-9FC32645290E}"/>
                </a:ext>
              </a:extLst>
            </p:cNvPr>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5905;p56">
              <a:extLst>
                <a:ext uri="{FF2B5EF4-FFF2-40B4-BE49-F238E27FC236}">
                  <a16:creationId xmlns:a16="http://schemas.microsoft.com/office/drawing/2014/main" id="{108D1C69-9769-EC07-D5D6-34AEE38E7072}"/>
                </a:ext>
              </a:extLst>
            </p:cNvPr>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5906;p56">
              <a:extLst>
                <a:ext uri="{FF2B5EF4-FFF2-40B4-BE49-F238E27FC236}">
                  <a16:creationId xmlns:a16="http://schemas.microsoft.com/office/drawing/2014/main" id="{9F6EE939-F814-140C-9B9F-39A02D897951}"/>
                </a:ext>
              </a:extLst>
            </p:cNvPr>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5907;p56">
              <a:extLst>
                <a:ext uri="{FF2B5EF4-FFF2-40B4-BE49-F238E27FC236}">
                  <a16:creationId xmlns:a16="http://schemas.microsoft.com/office/drawing/2014/main" id="{83145F97-ED4A-30CC-CA41-3460C8AB14BE}"/>
                </a:ext>
              </a:extLst>
            </p:cNvPr>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5908;p56">
              <a:extLst>
                <a:ext uri="{FF2B5EF4-FFF2-40B4-BE49-F238E27FC236}">
                  <a16:creationId xmlns:a16="http://schemas.microsoft.com/office/drawing/2014/main" id="{AA3FCBF1-BE27-E0A6-E8C4-504DFB09B3F0}"/>
                </a:ext>
              </a:extLst>
            </p:cNvPr>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5909;p56">
              <a:extLst>
                <a:ext uri="{FF2B5EF4-FFF2-40B4-BE49-F238E27FC236}">
                  <a16:creationId xmlns:a16="http://schemas.microsoft.com/office/drawing/2014/main" id="{31DDA77E-A378-3675-D7C1-D93339321D43}"/>
                </a:ext>
              </a:extLst>
            </p:cNvPr>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5910;p56">
              <a:extLst>
                <a:ext uri="{FF2B5EF4-FFF2-40B4-BE49-F238E27FC236}">
                  <a16:creationId xmlns:a16="http://schemas.microsoft.com/office/drawing/2014/main" id="{0DA34358-59FB-CAF7-DF80-36C66526C014}"/>
                </a:ext>
              </a:extLst>
            </p:cNvPr>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5911;p56">
              <a:extLst>
                <a:ext uri="{FF2B5EF4-FFF2-40B4-BE49-F238E27FC236}">
                  <a16:creationId xmlns:a16="http://schemas.microsoft.com/office/drawing/2014/main" id="{DA832FCC-6F25-3905-6A9B-25ECAC3DEC23}"/>
                </a:ext>
              </a:extLst>
            </p:cNvPr>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5912;p56">
              <a:extLst>
                <a:ext uri="{FF2B5EF4-FFF2-40B4-BE49-F238E27FC236}">
                  <a16:creationId xmlns:a16="http://schemas.microsoft.com/office/drawing/2014/main" id="{5B1CE8E4-11AC-C7D7-D316-52AF9B960A0A}"/>
                </a:ext>
              </a:extLst>
            </p:cNvPr>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5913;p56">
              <a:extLst>
                <a:ext uri="{FF2B5EF4-FFF2-40B4-BE49-F238E27FC236}">
                  <a16:creationId xmlns:a16="http://schemas.microsoft.com/office/drawing/2014/main" id="{7201F4ED-D034-9D73-2E2F-1D5C2669B34A}"/>
                </a:ext>
              </a:extLst>
            </p:cNvPr>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5914;p56">
              <a:extLst>
                <a:ext uri="{FF2B5EF4-FFF2-40B4-BE49-F238E27FC236}">
                  <a16:creationId xmlns:a16="http://schemas.microsoft.com/office/drawing/2014/main" id="{D6C39D64-5214-A5BF-587F-FDC52EB18211}"/>
                </a:ext>
              </a:extLst>
            </p:cNvPr>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5915;p56">
              <a:extLst>
                <a:ext uri="{FF2B5EF4-FFF2-40B4-BE49-F238E27FC236}">
                  <a16:creationId xmlns:a16="http://schemas.microsoft.com/office/drawing/2014/main" id="{7543E26B-BB70-0F16-FD3A-457FDEFC3D30}"/>
                </a:ext>
              </a:extLst>
            </p:cNvPr>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5916;p56">
              <a:extLst>
                <a:ext uri="{FF2B5EF4-FFF2-40B4-BE49-F238E27FC236}">
                  <a16:creationId xmlns:a16="http://schemas.microsoft.com/office/drawing/2014/main" id="{B2BCF8FE-1149-BDC1-070E-3B7AAD837BBA}"/>
                </a:ext>
              </a:extLst>
            </p:cNvPr>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5917;p56">
              <a:extLst>
                <a:ext uri="{FF2B5EF4-FFF2-40B4-BE49-F238E27FC236}">
                  <a16:creationId xmlns:a16="http://schemas.microsoft.com/office/drawing/2014/main" id="{4E543D0D-3405-0442-BCB2-0168DCAE3F48}"/>
                </a:ext>
              </a:extLst>
            </p:cNvPr>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5918;p56">
              <a:extLst>
                <a:ext uri="{FF2B5EF4-FFF2-40B4-BE49-F238E27FC236}">
                  <a16:creationId xmlns:a16="http://schemas.microsoft.com/office/drawing/2014/main" id="{A54782D3-5D36-01DE-432A-EE47C7696902}"/>
                </a:ext>
              </a:extLst>
            </p:cNvPr>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5919;p56">
              <a:extLst>
                <a:ext uri="{FF2B5EF4-FFF2-40B4-BE49-F238E27FC236}">
                  <a16:creationId xmlns:a16="http://schemas.microsoft.com/office/drawing/2014/main" id="{BFBAC749-FADF-2376-18D5-9502A653DDC6}"/>
                </a:ext>
              </a:extLst>
            </p:cNvPr>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5920;p56">
              <a:extLst>
                <a:ext uri="{FF2B5EF4-FFF2-40B4-BE49-F238E27FC236}">
                  <a16:creationId xmlns:a16="http://schemas.microsoft.com/office/drawing/2014/main" id="{654D1AFF-307E-406E-3118-27F6FED3D054}"/>
                </a:ext>
              </a:extLst>
            </p:cNvPr>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5921;p56">
              <a:extLst>
                <a:ext uri="{FF2B5EF4-FFF2-40B4-BE49-F238E27FC236}">
                  <a16:creationId xmlns:a16="http://schemas.microsoft.com/office/drawing/2014/main" id="{1677AF62-29D0-A968-39A3-DA87BC646E4D}"/>
                </a:ext>
              </a:extLst>
            </p:cNvPr>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5922;p56">
              <a:extLst>
                <a:ext uri="{FF2B5EF4-FFF2-40B4-BE49-F238E27FC236}">
                  <a16:creationId xmlns:a16="http://schemas.microsoft.com/office/drawing/2014/main" id="{BB0EF9A9-BFF2-78F0-ED96-B5F7D5D9DBD4}"/>
                </a:ext>
              </a:extLst>
            </p:cNvPr>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5923;p56">
              <a:extLst>
                <a:ext uri="{FF2B5EF4-FFF2-40B4-BE49-F238E27FC236}">
                  <a16:creationId xmlns:a16="http://schemas.microsoft.com/office/drawing/2014/main" id="{56054FC7-47EA-86ED-7FD3-F4131AAED3BB}"/>
                </a:ext>
              </a:extLst>
            </p:cNvPr>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5924;p56">
              <a:extLst>
                <a:ext uri="{FF2B5EF4-FFF2-40B4-BE49-F238E27FC236}">
                  <a16:creationId xmlns:a16="http://schemas.microsoft.com/office/drawing/2014/main" id="{7FCF6D11-BA5C-007D-319B-21F0EA4DFA6D}"/>
                </a:ext>
              </a:extLst>
            </p:cNvPr>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5925;p56">
              <a:extLst>
                <a:ext uri="{FF2B5EF4-FFF2-40B4-BE49-F238E27FC236}">
                  <a16:creationId xmlns:a16="http://schemas.microsoft.com/office/drawing/2014/main" id="{345C05FA-3EB9-61C1-AB8B-0C4782ABA998}"/>
                </a:ext>
              </a:extLst>
            </p:cNvPr>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5926;p56">
              <a:extLst>
                <a:ext uri="{FF2B5EF4-FFF2-40B4-BE49-F238E27FC236}">
                  <a16:creationId xmlns:a16="http://schemas.microsoft.com/office/drawing/2014/main" id="{08DA1709-01F2-083B-2143-5930730CB53E}"/>
                </a:ext>
              </a:extLst>
            </p:cNvPr>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5927;p56">
              <a:extLst>
                <a:ext uri="{FF2B5EF4-FFF2-40B4-BE49-F238E27FC236}">
                  <a16:creationId xmlns:a16="http://schemas.microsoft.com/office/drawing/2014/main" id="{69E9A9B1-86ED-8AB5-CCE0-9B3831D56FC5}"/>
                </a:ext>
              </a:extLst>
            </p:cNvPr>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5928;p56">
              <a:extLst>
                <a:ext uri="{FF2B5EF4-FFF2-40B4-BE49-F238E27FC236}">
                  <a16:creationId xmlns:a16="http://schemas.microsoft.com/office/drawing/2014/main" id="{B823BCD3-CB6C-AB48-3F7C-AC7B740020A2}"/>
                </a:ext>
              </a:extLst>
            </p:cNvPr>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5929;p56">
              <a:extLst>
                <a:ext uri="{FF2B5EF4-FFF2-40B4-BE49-F238E27FC236}">
                  <a16:creationId xmlns:a16="http://schemas.microsoft.com/office/drawing/2014/main" id="{28357E3B-9C63-B4C0-D7BD-92AE7326FB23}"/>
                </a:ext>
              </a:extLst>
            </p:cNvPr>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5930;p56">
              <a:extLst>
                <a:ext uri="{FF2B5EF4-FFF2-40B4-BE49-F238E27FC236}">
                  <a16:creationId xmlns:a16="http://schemas.microsoft.com/office/drawing/2014/main" id="{400C55A7-2404-B09A-F1ED-CAF50896ED05}"/>
                </a:ext>
              </a:extLst>
            </p:cNvPr>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5931;p56">
              <a:extLst>
                <a:ext uri="{FF2B5EF4-FFF2-40B4-BE49-F238E27FC236}">
                  <a16:creationId xmlns:a16="http://schemas.microsoft.com/office/drawing/2014/main" id="{AE710754-295B-8B8D-5FB1-A62E5EE175BB}"/>
                </a:ext>
              </a:extLst>
            </p:cNvPr>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5932;p56">
              <a:extLst>
                <a:ext uri="{FF2B5EF4-FFF2-40B4-BE49-F238E27FC236}">
                  <a16:creationId xmlns:a16="http://schemas.microsoft.com/office/drawing/2014/main" id="{D2990143-80AA-DA51-5CB1-BB79DB654249}"/>
                </a:ext>
              </a:extLst>
            </p:cNvPr>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5933;p56">
              <a:extLst>
                <a:ext uri="{FF2B5EF4-FFF2-40B4-BE49-F238E27FC236}">
                  <a16:creationId xmlns:a16="http://schemas.microsoft.com/office/drawing/2014/main" id="{9EA8192F-875B-EBC0-37C8-3B9DCFA270CC}"/>
                </a:ext>
              </a:extLst>
            </p:cNvPr>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5934;p56">
              <a:extLst>
                <a:ext uri="{FF2B5EF4-FFF2-40B4-BE49-F238E27FC236}">
                  <a16:creationId xmlns:a16="http://schemas.microsoft.com/office/drawing/2014/main" id="{00D79B17-B3E1-06C7-E6DF-FFC95AA77C6F}"/>
                </a:ext>
              </a:extLst>
            </p:cNvPr>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5935;p56">
              <a:extLst>
                <a:ext uri="{FF2B5EF4-FFF2-40B4-BE49-F238E27FC236}">
                  <a16:creationId xmlns:a16="http://schemas.microsoft.com/office/drawing/2014/main" id="{F2E53E1E-D5B9-EE35-1533-69AB258A36CB}"/>
                </a:ext>
              </a:extLst>
            </p:cNvPr>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5936;p56">
              <a:extLst>
                <a:ext uri="{FF2B5EF4-FFF2-40B4-BE49-F238E27FC236}">
                  <a16:creationId xmlns:a16="http://schemas.microsoft.com/office/drawing/2014/main" id="{5E080216-178D-A202-0443-6C0BBB8DC80C}"/>
                </a:ext>
              </a:extLst>
            </p:cNvPr>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5937;p56">
              <a:extLst>
                <a:ext uri="{FF2B5EF4-FFF2-40B4-BE49-F238E27FC236}">
                  <a16:creationId xmlns:a16="http://schemas.microsoft.com/office/drawing/2014/main" id="{9AB16864-68C4-63EE-0BD5-32F7698E8DD0}"/>
                </a:ext>
              </a:extLst>
            </p:cNvPr>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5938;p56">
              <a:extLst>
                <a:ext uri="{FF2B5EF4-FFF2-40B4-BE49-F238E27FC236}">
                  <a16:creationId xmlns:a16="http://schemas.microsoft.com/office/drawing/2014/main" id="{B9A36F19-92A8-0BBE-DD62-1E77EFEC6FDB}"/>
                </a:ext>
              </a:extLst>
            </p:cNvPr>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5939;p56">
              <a:extLst>
                <a:ext uri="{FF2B5EF4-FFF2-40B4-BE49-F238E27FC236}">
                  <a16:creationId xmlns:a16="http://schemas.microsoft.com/office/drawing/2014/main" id="{350DE3DD-8306-175E-BE16-D73D4FC75911}"/>
                </a:ext>
              </a:extLst>
            </p:cNvPr>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5940;p56">
              <a:extLst>
                <a:ext uri="{FF2B5EF4-FFF2-40B4-BE49-F238E27FC236}">
                  <a16:creationId xmlns:a16="http://schemas.microsoft.com/office/drawing/2014/main" id="{0958F324-C74D-EA1E-18BA-3B274820A6F4}"/>
                </a:ext>
              </a:extLst>
            </p:cNvPr>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5941;p56">
              <a:extLst>
                <a:ext uri="{FF2B5EF4-FFF2-40B4-BE49-F238E27FC236}">
                  <a16:creationId xmlns:a16="http://schemas.microsoft.com/office/drawing/2014/main" id="{A52D6739-21B1-B6C5-6CF9-E9DEC5D926BC}"/>
                </a:ext>
              </a:extLst>
            </p:cNvPr>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5942;p56">
              <a:extLst>
                <a:ext uri="{FF2B5EF4-FFF2-40B4-BE49-F238E27FC236}">
                  <a16:creationId xmlns:a16="http://schemas.microsoft.com/office/drawing/2014/main" id="{AD4FD6C6-F7DA-35E4-349E-C9F1F302EAE9}"/>
                </a:ext>
              </a:extLst>
            </p:cNvPr>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5943;p56">
              <a:extLst>
                <a:ext uri="{FF2B5EF4-FFF2-40B4-BE49-F238E27FC236}">
                  <a16:creationId xmlns:a16="http://schemas.microsoft.com/office/drawing/2014/main" id="{900EEAFC-6EA2-A1BE-EC1E-903BF3BD0C87}"/>
                </a:ext>
              </a:extLst>
            </p:cNvPr>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5944;p56">
              <a:extLst>
                <a:ext uri="{FF2B5EF4-FFF2-40B4-BE49-F238E27FC236}">
                  <a16:creationId xmlns:a16="http://schemas.microsoft.com/office/drawing/2014/main" id="{F735F52E-25C7-A04C-FC13-68079405E6A7}"/>
                </a:ext>
              </a:extLst>
            </p:cNvPr>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5945;p56">
              <a:extLst>
                <a:ext uri="{FF2B5EF4-FFF2-40B4-BE49-F238E27FC236}">
                  <a16:creationId xmlns:a16="http://schemas.microsoft.com/office/drawing/2014/main" id="{BE9222F1-C658-FBB2-F0D1-83C505A03591}"/>
                </a:ext>
              </a:extLst>
            </p:cNvPr>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5946;p56">
              <a:extLst>
                <a:ext uri="{FF2B5EF4-FFF2-40B4-BE49-F238E27FC236}">
                  <a16:creationId xmlns:a16="http://schemas.microsoft.com/office/drawing/2014/main" id="{233CD448-4948-8A83-55D5-82BCA26187A7}"/>
                </a:ext>
              </a:extLst>
            </p:cNvPr>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5947;p56">
              <a:extLst>
                <a:ext uri="{FF2B5EF4-FFF2-40B4-BE49-F238E27FC236}">
                  <a16:creationId xmlns:a16="http://schemas.microsoft.com/office/drawing/2014/main" id="{CC5FE77F-E9F1-400D-4834-C70336559D81}"/>
                </a:ext>
              </a:extLst>
            </p:cNvPr>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5948;p56">
              <a:extLst>
                <a:ext uri="{FF2B5EF4-FFF2-40B4-BE49-F238E27FC236}">
                  <a16:creationId xmlns:a16="http://schemas.microsoft.com/office/drawing/2014/main" id="{13C20087-EA24-9637-DACA-C6C7C00B599A}"/>
                </a:ext>
              </a:extLst>
            </p:cNvPr>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5949;p56">
              <a:extLst>
                <a:ext uri="{FF2B5EF4-FFF2-40B4-BE49-F238E27FC236}">
                  <a16:creationId xmlns:a16="http://schemas.microsoft.com/office/drawing/2014/main" id="{380A0996-4B2C-8A55-04D6-92D1A529B68C}"/>
                </a:ext>
              </a:extLst>
            </p:cNvPr>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5950;p56">
              <a:extLst>
                <a:ext uri="{FF2B5EF4-FFF2-40B4-BE49-F238E27FC236}">
                  <a16:creationId xmlns:a16="http://schemas.microsoft.com/office/drawing/2014/main" id="{8C930571-D9A5-1460-DC50-1E555A75A90D}"/>
                </a:ext>
              </a:extLst>
            </p:cNvPr>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5951;p56">
              <a:extLst>
                <a:ext uri="{FF2B5EF4-FFF2-40B4-BE49-F238E27FC236}">
                  <a16:creationId xmlns:a16="http://schemas.microsoft.com/office/drawing/2014/main" id="{885FB860-F002-93F6-A9F7-EE2ADDFF9683}"/>
                </a:ext>
              </a:extLst>
            </p:cNvPr>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5952;p56">
              <a:extLst>
                <a:ext uri="{FF2B5EF4-FFF2-40B4-BE49-F238E27FC236}">
                  <a16:creationId xmlns:a16="http://schemas.microsoft.com/office/drawing/2014/main" id="{B3C7295E-E028-1056-566C-69231E88C196}"/>
                </a:ext>
              </a:extLst>
            </p:cNvPr>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5953;p56">
              <a:extLst>
                <a:ext uri="{FF2B5EF4-FFF2-40B4-BE49-F238E27FC236}">
                  <a16:creationId xmlns:a16="http://schemas.microsoft.com/office/drawing/2014/main" id="{21652CDD-A8FD-6AD2-995A-6315F295E53B}"/>
                </a:ext>
              </a:extLst>
            </p:cNvPr>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5954;p56">
              <a:extLst>
                <a:ext uri="{FF2B5EF4-FFF2-40B4-BE49-F238E27FC236}">
                  <a16:creationId xmlns:a16="http://schemas.microsoft.com/office/drawing/2014/main" id="{25D98DE5-0217-59F2-B32A-D21835AFE274}"/>
                </a:ext>
              </a:extLst>
            </p:cNvPr>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5955;p56">
              <a:extLst>
                <a:ext uri="{FF2B5EF4-FFF2-40B4-BE49-F238E27FC236}">
                  <a16:creationId xmlns:a16="http://schemas.microsoft.com/office/drawing/2014/main" id="{6B9E8682-132B-3484-04B3-1C92D8E59D53}"/>
                </a:ext>
              </a:extLst>
            </p:cNvPr>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5956;p56">
              <a:extLst>
                <a:ext uri="{FF2B5EF4-FFF2-40B4-BE49-F238E27FC236}">
                  <a16:creationId xmlns:a16="http://schemas.microsoft.com/office/drawing/2014/main" id="{8B1C10BE-ACA5-BE35-34DE-B6A04E5E9EE9}"/>
                </a:ext>
              </a:extLst>
            </p:cNvPr>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5957;p56">
              <a:extLst>
                <a:ext uri="{FF2B5EF4-FFF2-40B4-BE49-F238E27FC236}">
                  <a16:creationId xmlns:a16="http://schemas.microsoft.com/office/drawing/2014/main" id="{BDD47126-AD09-AA6E-BA47-F2C36E5C923F}"/>
                </a:ext>
              </a:extLst>
            </p:cNvPr>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5958;p56">
              <a:extLst>
                <a:ext uri="{FF2B5EF4-FFF2-40B4-BE49-F238E27FC236}">
                  <a16:creationId xmlns:a16="http://schemas.microsoft.com/office/drawing/2014/main" id="{DA117E70-AC92-0D77-EAF0-A77557C3A537}"/>
                </a:ext>
              </a:extLst>
            </p:cNvPr>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5959;p56">
              <a:extLst>
                <a:ext uri="{FF2B5EF4-FFF2-40B4-BE49-F238E27FC236}">
                  <a16:creationId xmlns:a16="http://schemas.microsoft.com/office/drawing/2014/main" id="{E59DE4E6-E01C-D960-59CA-F312BC4928BA}"/>
                </a:ext>
              </a:extLst>
            </p:cNvPr>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5960;p56">
              <a:extLst>
                <a:ext uri="{FF2B5EF4-FFF2-40B4-BE49-F238E27FC236}">
                  <a16:creationId xmlns:a16="http://schemas.microsoft.com/office/drawing/2014/main" id="{3BA3E6E4-E967-EE6C-1B0A-1A814E02783D}"/>
                </a:ext>
              </a:extLst>
            </p:cNvPr>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5961;p56">
              <a:extLst>
                <a:ext uri="{FF2B5EF4-FFF2-40B4-BE49-F238E27FC236}">
                  <a16:creationId xmlns:a16="http://schemas.microsoft.com/office/drawing/2014/main" id="{378DB375-4412-01A2-97A1-A203F705C0E7}"/>
                </a:ext>
              </a:extLst>
            </p:cNvPr>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5962;p56">
              <a:extLst>
                <a:ext uri="{FF2B5EF4-FFF2-40B4-BE49-F238E27FC236}">
                  <a16:creationId xmlns:a16="http://schemas.microsoft.com/office/drawing/2014/main" id="{72DD94C8-581A-21C4-EE6A-B3649E713355}"/>
                </a:ext>
              </a:extLst>
            </p:cNvPr>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5963;p56">
              <a:extLst>
                <a:ext uri="{FF2B5EF4-FFF2-40B4-BE49-F238E27FC236}">
                  <a16:creationId xmlns:a16="http://schemas.microsoft.com/office/drawing/2014/main" id="{1D83D2BF-7D15-AF4A-4DAF-4CF6934FBCF7}"/>
                </a:ext>
              </a:extLst>
            </p:cNvPr>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5964;p56">
              <a:extLst>
                <a:ext uri="{FF2B5EF4-FFF2-40B4-BE49-F238E27FC236}">
                  <a16:creationId xmlns:a16="http://schemas.microsoft.com/office/drawing/2014/main" id="{CAB1854B-867A-EC9C-76C3-0CD14C4D8F7E}"/>
                </a:ext>
              </a:extLst>
            </p:cNvPr>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5965;p56">
              <a:extLst>
                <a:ext uri="{FF2B5EF4-FFF2-40B4-BE49-F238E27FC236}">
                  <a16:creationId xmlns:a16="http://schemas.microsoft.com/office/drawing/2014/main" id="{6C752156-F9D7-DACA-0200-1933CCB3427D}"/>
                </a:ext>
              </a:extLst>
            </p:cNvPr>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5966;p56">
              <a:extLst>
                <a:ext uri="{FF2B5EF4-FFF2-40B4-BE49-F238E27FC236}">
                  <a16:creationId xmlns:a16="http://schemas.microsoft.com/office/drawing/2014/main" id="{E9B39979-4DB8-19DB-1192-80F7027AAD9E}"/>
                </a:ext>
              </a:extLst>
            </p:cNvPr>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5967;p56">
              <a:extLst>
                <a:ext uri="{FF2B5EF4-FFF2-40B4-BE49-F238E27FC236}">
                  <a16:creationId xmlns:a16="http://schemas.microsoft.com/office/drawing/2014/main" id="{59D3806A-86C4-47F6-6EF2-D90DC77BEA0B}"/>
                </a:ext>
              </a:extLst>
            </p:cNvPr>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5968;p56">
              <a:extLst>
                <a:ext uri="{FF2B5EF4-FFF2-40B4-BE49-F238E27FC236}">
                  <a16:creationId xmlns:a16="http://schemas.microsoft.com/office/drawing/2014/main" id="{60FF69BF-3C8B-45CA-FB1A-90D514F20E9E}"/>
                </a:ext>
              </a:extLst>
            </p:cNvPr>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5969;p56">
              <a:extLst>
                <a:ext uri="{FF2B5EF4-FFF2-40B4-BE49-F238E27FC236}">
                  <a16:creationId xmlns:a16="http://schemas.microsoft.com/office/drawing/2014/main" id="{D5A21499-B26C-3E6E-0E7E-FA7E1BC194EC}"/>
                </a:ext>
              </a:extLst>
            </p:cNvPr>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5970;p56">
              <a:extLst>
                <a:ext uri="{FF2B5EF4-FFF2-40B4-BE49-F238E27FC236}">
                  <a16:creationId xmlns:a16="http://schemas.microsoft.com/office/drawing/2014/main" id="{1FA66556-271D-AC15-7D36-1704BBE6752B}"/>
                </a:ext>
              </a:extLst>
            </p:cNvPr>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5971;p56">
              <a:extLst>
                <a:ext uri="{FF2B5EF4-FFF2-40B4-BE49-F238E27FC236}">
                  <a16:creationId xmlns:a16="http://schemas.microsoft.com/office/drawing/2014/main" id="{1126903B-2340-CAA8-02A3-CCB6DC6582C7}"/>
                </a:ext>
              </a:extLst>
            </p:cNvPr>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5972;p56">
              <a:extLst>
                <a:ext uri="{FF2B5EF4-FFF2-40B4-BE49-F238E27FC236}">
                  <a16:creationId xmlns:a16="http://schemas.microsoft.com/office/drawing/2014/main" id="{4CF35156-AE6F-3918-7826-8770DFFDBFFE}"/>
                </a:ext>
              </a:extLst>
            </p:cNvPr>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5973;p56">
              <a:extLst>
                <a:ext uri="{FF2B5EF4-FFF2-40B4-BE49-F238E27FC236}">
                  <a16:creationId xmlns:a16="http://schemas.microsoft.com/office/drawing/2014/main" id="{A57BC5C7-E673-4D55-5C13-E661AEC9FE39}"/>
                </a:ext>
              </a:extLst>
            </p:cNvPr>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5974;p56">
              <a:extLst>
                <a:ext uri="{FF2B5EF4-FFF2-40B4-BE49-F238E27FC236}">
                  <a16:creationId xmlns:a16="http://schemas.microsoft.com/office/drawing/2014/main" id="{95185D1A-CFF0-DECD-7124-8CE166401075}"/>
                </a:ext>
              </a:extLst>
            </p:cNvPr>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5975;p56">
              <a:extLst>
                <a:ext uri="{FF2B5EF4-FFF2-40B4-BE49-F238E27FC236}">
                  <a16:creationId xmlns:a16="http://schemas.microsoft.com/office/drawing/2014/main" id="{3CFC882A-3699-D832-CD08-44A3CA316578}"/>
                </a:ext>
              </a:extLst>
            </p:cNvPr>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5976;p56">
              <a:extLst>
                <a:ext uri="{FF2B5EF4-FFF2-40B4-BE49-F238E27FC236}">
                  <a16:creationId xmlns:a16="http://schemas.microsoft.com/office/drawing/2014/main" id="{22ACB08E-084C-0A9F-B4C5-8A152520368E}"/>
                </a:ext>
              </a:extLst>
            </p:cNvPr>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5977;p56">
              <a:extLst>
                <a:ext uri="{FF2B5EF4-FFF2-40B4-BE49-F238E27FC236}">
                  <a16:creationId xmlns:a16="http://schemas.microsoft.com/office/drawing/2014/main" id="{5A093586-2D75-3EC5-7D8A-FF739D7DEE01}"/>
                </a:ext>
              </a:extLst>
            </p:cNvPr>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5978;p56">
              <a:extLst>
                <a:ext uri="{FF2B5EF4-FFF2-40B4-BE49-F238E27FC236}">
                  <a16:creationId xmlns:a16="http://schemas.microsoft.com/office/drawing/2014/main" id="{8A1135FF-AAFC-0D48-0150-BAC0AB517B83}"/>
                </a:ext>
              </a:extLst>
            </p:cNvPr>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5979;p56">
              <a:extLst>
                <a:ext uri="{FF2B5EF4-FFF2-40B4-BE49-F238E27FC236}">
                  <a16:creationId xmlns:a16="http://schemas.microsoft.com/office/drawing/2014/main" id="{0D950916-F3FC-3054-6E3F-8196E38C34F9}"/>
                </a:ext>
              </a:extLst>
            </p:cNvPr>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5980;p56">
              <a:extLst>
                <a:ext uri="{FF2B5EF4-FFF2-40B4-BE49-F238E27FC236}">
                  <a16:creationId xmlns:a16="http://schemas.microsoft.com/office/drawing/2014/main" id="{2EA1D3B5-8F8F-B584-9C20-356285812CAC}"/>
                </a:ext>
              </a:extLst>
            </p:cNvPr>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5981;p56">
              <a:extLst>
                <a:ext uri="{FF2B5EF4-FFF2-40B4-BE49-F238E27FC236}">
                  <a16:creationId xmlns:a16="http://schemas.microsoft.com/office/drawing/2014/main" id="{7527919F-5B1F-7C35-0AEF-EEA1AAF4783C}"/>
                </a:ext>
              </a:extLst>
            </p:cNvPr>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5982;p56">
              <a:extLst>
                <a:ext uri="{FF2B5EF4-FFF2-40B4-BE49-F238E27FC236}">
                  <a16:creationId xmlns:a16="http://schemas.microsoft.com/office/drawing/2014/main" id="{FFA659EB-EDB3-5396-63E0-4A13B3F31A47}"/>
                </a:ext>
              </a:extLst>
            </p:cNvPr>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5983;p56">
              <a:extLst>
                <a:ext uri="{FF2B5EF4-FFF2-40B4-BE49-F238E27FC236}">
                  <a16:creationId xmlns:a16="http://schemas.microsoft.com/office/drawing/2014/main" id="{F9248586-4ECE-0819-0C90-9AD8B3FFF8DF}"/>
                </a:ext>
              </a:extLst>
            </p:cNvPr>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5984;p56">
              <a:extLst>
                <a:ext uri="{FF2B5EF4-FFF2-40B4-BE49-F238E27FC236}">
                  <a16:creationId xmlns:a16="http://schemas.microsoft.com/office/drawing/2014/main" id="{716305EA-43CE-454B-A6D0-3F81163E7F3F}"/>
                </a:ext>
              </a:extLst>
            </p:cNvPr>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5985;p56">
              <a:extLst>
                <a:ext uri="{FF2B5EF4-FFF2-40B4-BE49-F238E27FC236}">
                  <a16:creationId xmlns:a16="http://schemas.microsoft.com/office/drawing/2014/main" id="{D1C47174-6815-3EDB-4171-83203DC54285}"/>
                </a:ext>
              </a:extLst>
            </p:cNvPr>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5986;p56">
              <a:extLst>
                <a:ext uri="{FF2B5EF4-FFF2-40B4-BE49-F238E27FC236}">
                  <a16:creationId xmlns:a16="http://schemas.microsoft.com/office/drawing/2014/main" id="{50F4A40A-E68C-9C1E-AC24-EB284112AEE4}"/>
                </a:ext>
              </a:extLst>
            </p:cNvPr>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5987;p56">
              <a:extLst>
                <a:ext uri="{FF2B5EF4-FFF2-40B4-BE49-F238E27FC236}">
                  <a16:creationId xmlns:a16="http://schemas.microsoft.com/office/drawing/2014/main" id="{737EA321-8923-46CB-7B1A-607C52D93242}"/>
                </a:ext>
              </a:extLst>
            </p:cNvPr>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5988;p56">
              <a:extLst>
                <a:ext uri="{FF2B5EF4-FFF2-40B4-BE49-F238E27FC236}">
                  <a16:creationId xmlns:a16="http://schemas.microsoft.com/office/drawing/2014/main" id="{603070C3-6AF8-81BF-6CE3-5DB4FEF5D100}"/>
                </a:ext>
              </a:extLst>
            </p:cNvPr>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5989;p56">
              <a:extLst>
                <a:ext uri="{FF2B5EF4-FFF2-40B4-BE49-F238E27FC236}">
                  <a16:creationId xmlns:a16="http://schemas.microsoft.com/office/drawing/2014/main" id="{B3C17078-25D0-A33B-8FAF-505DC8C3151D}"/>
                </a:ext>
              </a:extLst>
            </p:cNvPr>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5990;p56">
              <a:extLst>
                <a:ext uri="{FF2B5EF4-FFF2-40B4-BE49-F238E27FC236}">
                  <a16:creationId xmlns:a16="http://schemas.microsoft.com/office/drawing/2014/main" id="{D89233A9-2999-15BB-1630-AE48E11CB182}"/>
                </a:ext>
              </a:extLst>
            </p:cNvPr>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5991;p56">
              <a:extLst>
                <a:ext uri="{FF2B5EF4-FFF2-40B4-BE49-F238E27FC236}">
                  <a16:creationId xmlns:a16="http://schemas.microsoft.com/office/drawing/2014/main" id="{0ABDB864-9434-0120-F1B9-9DCFE645B24E}"/>
                </a:ext>
              </a:extLst>
            </p:cNvPr>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5992;p56">
              <a:extLst>
                <a:ext uri="{FF2B5EF4-FFF2-40B4-BE49-F238E27FC236}">
                  <a16:creationId xmlns:a16="http://schemas.microsoft.com/office/drawing/2014/main" id="{9145B13D-55A4-D316-01C4-69BC29B85338}"/>
                </a:ext>
              </a:extLst>
            </p:cNvPr>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5993;p56">
              <a:extLst>
                <a:ext uri="{FF2B5EF4-FFF2-40B4-BE49-F238E27FC236}">
                  <a16:creationId xmlns:a16="http://schemas.microsoft.com/office/drawing/2014/main" id="{523DEA33-2066-DCE3-9AF4-91F65E5F3997}"/>
                </a:ext>
              </a:extLst>
            </p:cNvPr>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5994;p56">
              <a:extLst>
                <a:ext uri="{FF2B5EF4-FFF2-40B4-BE49-F238E27FC236}">
                  <a16:creationId xmlns:a16="http://schemas.microsoft.com/office/drawing/2014/main" id="{22B7FE09-761A-C2C3-160F-F5F9F7FE735F}"/>
                </a:ext>
              </a:extLst>
            </p:cNvPr>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5995;p56">
              <a:extLst>
                <a:ext uri="{FF2B5EF4-FFF2-40B4-BE49-F238E27FC236}">
                  <a16:creationId xmlns:a16="http://schemas.microsoft.com/office/drawing/2014/main" id="{076ACDC5-1378-F17C-20EA-8ED9D3AA700E}"/>
                </a:ext>
              </a:extLst>
            </p:cNvPr>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5996;p56">
              <a:extLst>
                <a:ext uri="{FF2B5EF4-FFF2-40B4-BE49-F238E27FC236}">
                  <a16:creationId xmlns:a16="http://schemas.microsoft.com/office/drawing/2014/main" id="{BEF7BACB-E322-4FE3-21D1-A9C246EF0BF1}"/>
                </a:ext>
              </a:extLst>
            </p:cNvPr>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5997;p56">
              <a:extLst>
                <a:ext uri="{FF2B5EF4-FFF2-40B4-BE49-F238E27FC236}">
                  <a16:creationId xmlns:a16="http://schemas.microsoft.com/office/drawing/2014/main" id="{4537EDF3-D1CE-551C-0507-732743DF9849}"/>
                </a:ext>
              </a:extLst>
            </p:cNvPr>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5998;p56">
              <a:extLst>
                <a:ext uri="{FF2B5EF4-FFF2-40B4-BE49-F238E27FC236}">
                  <a16:creationId xmlns:a16="http://schemas.microsoft.com/office/drawing/2014/main" id="{47F471DF-E5FD-6DAE-4712-21270D25E7E1}"/>
                </a:ext>
              </a:extLst>
            </p:cNvPr>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5999;p56">
              <a:extLst>
                <a:ext uri="{FF2B5EF4-FFF2-40B4-BE49-F238E27FC236}">
                  <a16:creationId xmlns:a16="http://schemas.microsoft.com/office/drawing/2014/main" id="{26161895-4D7A-F14E-112B-1911773C879D}"/>
                </a:ext>
              </a:extLst>
            </p:cNvPr>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6000;p56">
              <a:extLst>
                <a:ext uri="{FF2B5EF4-FFF2-40B4-BE49-F238E27FC236}">
                  <a16:creationId xmlns:a16="http://schemas.microsoft.com/office/drawing/2014/main" id="{6239CD35-DE3F-26F3-B7D2-1527E3ECC998}"/>
                </a:ext>
              </a:extLst>
            </p:cNvPr>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6001;p56">
              <a:extLst>
                <a:ext uri="{FF2B5EF4-FFF2-40B4-BE49-F238E27FC236}">
                  <a16:creationId xmlns:a16="http://schemas.microsoft.com/office/drawing/2014/main" id="{98CB5E76-0437-081E-135E-822B14ACF534}"/>
                </a:ext>
              </a:extLst>
            </p:cNvPr>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6002;p56">
              <a:extLst>
                <a:ext uri="{FF2B5EF4-FFF2-40B4-BE49-F238E27FC236}">
                  <a16:creationId xmlns:a16="http://schemas.microsoft.com/office/drawing/2014/main" id="{EC6AFA74-1D5B-187E-57F7-D1D59C75CCD7}"/>
                </a:ext>
              </a:extLst>
            </p:cNvPr>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6003;p56">
              <a:extLst>
                <a:ext uri="{FF2B5EF4-FFF2-40B4-BE49-F238E27FC236}">
                  <a16:creationId xmlns:a16="http://schemas.microsoft.com/office/drawing/2014/main" id="{B6ADB8B1-920E-7EAC-F9E0-2054F2330756}"/>
                </a:ext>
              </a:extLst>
            </p:cNvPr>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6004;p56">
              <a:extLst>
                <a:ext uri="{FF2B5EF4-FFF2-40B4-BE49-F238E27FC236}">
                  <a16:creationId xmlns:a16="http://schemas.microsoft.com/office/drawing/2014/main" id="{E65D7A58-585A-D86E-2980-D2680B080FC7}"/>
                </a:ext>
              </a:extLst>
            </p:cNvPr>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6005;p56">
              <a:extLst>
                <a:ext uri="{FF2B5EF4-FFF2-40B4-BE49-F238E27FC236}">
                  <a16:creationId xmlns:a16="http://schemas.microsoft.com/office/drawing/2014/main" id="{604F4AF3-8780-D399-19D0-1046683014EA}"/>
                </a:ext>
              </a:extLst>
            </p:cNvPr>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6006;p56">
              <a:extLst>
                <a:ext uri="{FF2B5EF4-FFF2-40B4-BE49-F238E27FC236}">
                  <a16:creationId xmlns:a16="http://schemas.microsoft.com/office/drawing/2014/main" id="{1CD18CFF-98D6-28AB-FCF2-5D6E559F7751}"/>
                </a:ext>
              </a:extLst>
            </p:cNvPr>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6007;p56">
              <a:extLst>
                <a:ext uri="{FF2B5EF4-FFF2-40B4-BE49-F238E27FC236}">
                  <a16:creationId xmlns:a16="http://schemas.microsoft.com/office/drawing/2014/main" id="{C9258FBA-A105-B6B4-F0D5-4A48B4A9E9D5}"/>
                </a:ext>
              </a:extLst>
            </p:cNvPr>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6008;p56">
              <a:extLst>
                <a:ext uri="{FF2B5EF4-FFF2-40B4-BE49-F238E27FC236}">
                  <a16:creationId xmlns:a16="http://schemas.microsoft.com/office/drawing/2014/main" id="{B787D131-3BD7-299B-9ACF-D5DF44F8C2BF}"/>
                </a:ext>
              </a:extLst>
            </p:cNvPr>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6009;p56">
              <a:extLst>
                <a:ext uri="{FF2B5EF4-FFF2-40B4-BE49-F238E27FC236}">
                  <a16:creationId xmlns:a16="http://schemas.microsoft.com/office/drawing/2014/main" id="{DBD341B7-F80F-5DCC-A0F6-45AB2424EBD4}"/>
                </a:ext>
              </a:extLst>
            </p:cNvPr>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6010;p56">
              <a:extLst>
                <a:ext uri="{FF2B5EF4-FFF2-40B4-BE49-F238E27FC236}">
                  <a16:creationId xmlns:a16="http://schemas.microsoft.com/office/drawing/2014/main" id="{D871A9E0-AAD1-6F90-8A43-330A241AC53A}"/>
                </a:ext>
              </a:extLst>
            </p:cNvPr>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6011;p56">
              <a:extLst>
                <a:ext uri="{FF2B5EF4-FFF2-40B4-BE49-F238E27FC236}">
                  <a16:creationId xmlns:a16="http://schemas.microsoft.com/office/drawing/2014/main" id="{D0167FCA-5E4C-5C4D-97CF-AA6F1AF65A22}"/>
                </a:ext>
              </a:extLst>
            </p:cNvPr>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6012;p56">
              <a:extLst>
                <a:ext uri="{FF2B5EF4-FFF2-40B4-BE49-F238E27FC236}">
                  <a16:creationId xmlns:a16="http://schemas.microsoft.com/office/drawing/2014/main" id="{6CEB5DF7-8655-4369-D37D-6B67C9B9A168}"/>
                </a:ext>
              </a:extLst>
            </p:cNvPr>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6013;p56">
              <a:extLst>
                <a:ext uri="{FF2B5EF4-FFF2-40B4-BE49-F238E27FC236}">
                  <a16:creationId xmlns:a16="http://schemas.microsoft.com/office/drawing/2014/main" id="{9270186D-9696-9B69-8673-6CAC597C8D03}"/>
                </a:ext>
              </a:extLst>
            </p:cNvPr>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6014;p56">
              <a:extLst>
                <a:ext uri="{FF2B5EF4-FFF2-40B4-BE49-F238E27FC236}">
                  <a16:creationId xmlns:a16="http://schemas.microsoft.com/office/drawing/2014/main" id="{E1C4666C-F322-9FD6-74D9-4D4D75DBE2DF}"/>
                </a:ext>
              </a:extLst>
            </p:cNvPr>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6015;p56">
              <a:extLst>
                <a:ext uri="{FF2B5EF4-FFF2-40B4-BE49-F238E27FC236}">
                  <a16:creationId xmlns:a16="http://schemas.microsoft.com/office/drawing/2014/main" id="{56B48778-0B49-203C-3728-67E16ACDBC09}"/>
                </a:ext>
              </a:extLst>
            </p:cNvPr>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6016;p56">
              <a:extLst>
                <a:ext uri="{FF2B5EF4-FFF2-40B4-BE49-F238E27FC236}">
                  <a16:creationId xmlns:a16="http://schemas.microsoft.com/office/drawing/2014/main" id="{80C1804B-BE26-1267-768C-A5BF1AE1BF64}"/>
                </a:ext>
              </a:extLst>
            </p:cNvPr>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6017;p56">
              <a:extLst>
                <a:ext uri="{FF2B5EF4-FFF2-40B4-BE49-F238E27FC236}">
                  <a16:creationId xmlns:a16="http://schemas.microsoft.com/office/drawing/2014/main" id="{80BC1C0C-6E53-74D0-FDF9-D24194C9C991}"/>
                </a:ext>
              </a:extLst>
            </p:cNvPr>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6018;p56">
              <a:extLst>
                <a:ext uri="{FF2B5EF4-FFF2-40B4-BE49-F238E27FC236}">
                  <a16:creationId xmlns:a16="http://schemas.microsoft.com/office/drawing/2014/main" id="{6BBE5ACC-51EB-CEDA-5DCF-A3FD2317E05B}"/>
                </a:ext>
              </a:extLst>
            </p:cNvPr>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6019;p56">
              <a:extLst>
                <a:ext uri="{FF2B5EF4-FFF2-40B4-BE49-F238E27FC236}">
                  <a16:creationId xmlns:a16="http://schemas.microsoft.com/office/drawing/2014/main" id="{EA325CFF-6600-4AD4-F510-5CDA027A43CD}"/>
                </a:ext>
              </a:extLst>
            </p:cNvPr>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6020;p56">
              <a:extLst>
                <a:ext uri="{FF2B5EF4-FFF2-40B4-BE49-F238E27FC236}">
                  <a16:creationId xmlns:a16="http://schemas.microsoft.com/office/drawing/2014/main" id="{C754A20D-E472-68CD-8639-F09F295B1AEE}"/>
                </a:ext>
              </a:extLst>
            </p:cNvPr>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6021;p56">
              <a:extLst>
                <a:ext uri="{FF2B5EF4-FFF2-40B4-BE49-F238E27FC236}">
                  <a16:creationId xmlns:a16="http://schemas.microsoft.com/office/drawing/2014/main" id="{3EF8A54C-976F-D7FA-8CEF-4E6D60F99404}"/>
                </a:ext>
              </a:extLst>
            </p:cNvPr>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6022;p56">
              <a:extLst>
                <a:ext uri="{FF2B5EF4-FFF2-40B4-BE49-F238E27FC236}">
                  <a16:creationId xmlns:a16="http://schemas.microsoft.com/office/drawing/2014/main" id="{7FDA8630-06AE-E216-D091-9DF935B881C5}"/>
                </a:ext>
              </a:extLst>
            </p:cNvPr>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6023;p56">
              <a:extLst>
                <a:ext uri="{FF2B5EF4-FFF2-40B4-BE49-F238E27FC236}">
                  <a16:creationId xmlns:a16="http://schemas.microsoft.com/office/drawing/2014/main" id="{CFCF0FFE-8CA2-CA3B-CD0C-A5AE178B6E12}"/>
                </a:ext>
              </a:extLst>
            </p:cNvPr>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6024;p56">
              <a:extLst>
                <a:ext uri="{FF2B5EF4-FFF2-40B4-BE49-F238E27FC236}">
                  <a16:creationId xmlns:a16="http://schemas.microsoft.com/office/drawing/2014/main" id="{B1F420BC-8AED-AA99-D12D-C91293B6A618}"/>
                </a:ext>
              </a:extLst>
            </p:cNvPr>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6025;p56">
              <a:extLst>
                <a:ext uri="{FF2B5EF4-FFF2-40B4-BE49-F238E27FC236}">
                  <a16:creationId xmlns:a16="http://schemas.microsoft.com/office/drawing/2014/main" id="{43906463-6C01-D47B-EF88-1BFA45E7F883}"/>
                </a:ext>
              </a:extLst>
            </p:cNvPr>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6026;p56">
              <a:extLst>
                <a:ext uri="{FF2B5EF4-FFF2-40B4-BE49-F238E27FC236}">
                  <a16:creationId xmlns:a16="http://schemas.microsoft.com/office/drawing/2014/main" id="{7CABF6E4-49E7-8EFE-35E6-7AF3FA9195F1}"/>
                </a:ext>
              </a:extLst>
            </p:cNvPr>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6027;p56">
              <a:extLst>
                <a:ext uri="{FF2B5EF4-FFF2-40B4-BE49-F238E27FC236}">
                  <a16:creationId xmlns:a16="http://schemas.microsoft.com/office/drawing/2014/main" id="{5125C339-E0A3-8479-CF0D-CA9006D029E1}"/>
                </a:ext>
              </a:extLst>
            </p:cNvPr>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6028;p56">
              <a:extLst>
                <a:ext uri="{FF2B5EF4-FFF2-40B4-BE49-F238E27FC236}">
                  <a16:creationId xmlns:a16="http://schemas.microsoft.com/office/drawing/2014/main" id="{3973F339-CD67-B87D-78A1-FA8E98F6DA97}"/>
                </a:ext>
              </a:extLst>
            </p:cNvPr>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6029;p56">
              <a:extLst>
                <a:ext uri="{FF2B5EF4-FFF2-40B4-BE49-F238E27FC236}">
                  <a16:creationId xmlns:a16="http://schemas.microsoft.com/office/drawing/2014/main" id="{E80D57EF-2534-16BD-F788-1E3D75F95FBE}"/>
                </a:ext>
              </a:extLst>
            </p:cNvPr>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6030;p56">
              <a:extLst>
                <a:ext uri="{FF2B5EF4-FFF2-40B4-BE49-F238E27FC236}">
                  <a16:creationId xmlns:a16="http://schemas.microsoft.com/office/drawing/2014/main" id="{CE228152-75C2-3943-DA1E-140FD937EA70}"/>
                </a:ext>
              </a:extLst>
            </p:cNvPr>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6031;p56">
              <a:extLst>
                <a:ext uri="{FF2B5EF4-FFF2-40B4-BE49-F238E27FC236}">
                  <a16:creationId xmlns:a16="http://schemas.microsoft.com/office/drawing/2014/main" id="{7299E508-0A54-9636-4278-F5899BC8EDDB}"/>
                </a:ext>
              </a:extLst>
            </p:cNvPr>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6032;p56">
              <a:extLst>
                <a:ext uri="{FF2B5EF4-FFF2-40B4-BE49-F238E27FC236}">
                  <a16:creationId xmlns:a16="http://schemas.microsoft.com/office/drawing/2014/main" id="{6D5DF5A5-F47D-04AB-0048-4800BEE54377}"/>
                </a:ext>
              </a:extLst>
            </p:cNvPr>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6033;p56">
              <a:extLst>
                <a:ext uri="{FF2B5EF4-FFF2-40B4-BE49-F238E27FC236}">
                  <a16:creationId xmlns:a16="http://schemas.microsoft.com/office/drawing/2014/main" id="{FF06B5A9-CF44-7530-8260-78D16E955FAE}"/>
                </a:ext>
              </a:extLst>
            </p:cNvPr>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6034;p56">
              <a:extLst>
                <a:ext uri="{FF2B5EF4-FFF2-40B4-BE49-F238E27FC236}">
                  <a16:creationId xmlns:a16="http://schemas.microsoft.com/office/drawing/2014/main" id="{E8BA6585-4889-9D0F-7B26-58B0655C4577}"/>
                </a:ext>
              </a:extLst>
            </p:cNvPr>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6035;p56">
              <a:extLst>
                <a:ext uri="{FF2B5EF4-FFF2-40B4-BE49-F238E27FC236}">
                  <a16:creationId xmlns:a16="http://schemas.microsoft.com/office/drawing/2014/main" id="{2519FCD1-F41E-D18A-C733-3E4191005E66}"/>
                </a:ext>
              </a:extLst>
            </p:cNvPr>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6036;p56">
              <a:extLst>
                <a:ext uri="{FF2B5EF4-FFF2-40B4-BE49-F238E27FC236}">
                  <a16:creationId xmlns:a16="http://schemas.microsoft.com/office/drawing/2014/main" id="{673BA986-022D-4B0D-26A8-1EA57760342B}"/>
                </a:ext>
              </a:extLst>
            </p:cNvPr>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6037;p56">
              <a:extLst>
                <a:ext uri="{FF2B5EF4-FFF2-40B4-BE49-F238E27FC236}">
                  <a16:creationId xmlns:a16="http://schemas.microsoft.com/office/drawing/2014/main" id="{E517BCE4-21A6-B046-27B0-C35FD8B8815A}"/>
                </a:ext>
              </a:extLst>
            </p:cNvPr>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6038;p56">
              <a:extLst>
                <a:ext uri="{FF2B5EF4-FFF2-40B4-BE49-F238E27FC236}">
                  <a16:creationId xmlns:a16="http://schemas.microsoft.com/office/drawing/2014/main" id="{7410C065-03C9-AB75-B78E-73A9DCE87B26}"/>
                </a:ext>
              </a:extLst>
            </p:cNvPr>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6039;p56">
              <a:extLst>
                <a:ext uri="{FF2B5EF4-FFF2-40B4-BE49-F238E27FC236}">
                  <a16:creationId xmlns:a16="http://schemas.microsoft.com/office/drawing/2014/main" id="{00D38D13-1FC5-E37C-849A-717E4AADB1B2}"/>
                </a:ext>
              </a:extLst>
            </p:cNvPr>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6040;p56">
              <a:extLst>
                <a:ext uri="{FF2B5EF4-FFF2-40B4-BE49-F238E27FC236}">
                  <a16:creationId xmlns:a16="http://schemas.microsoft.com/office/drawing/2014/main" id="{8F2A78EF-7CF7-F58E-08DC-E452499B4076}"/>
                </a:ext>
              </a:extLst>
            </p:cNvPr>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6041;p56">
              <a:extLst>
                <a:ext uri="{FF2B5EF4-FFF2-40B4-BE49-F238E27FC236}">
                  <a16:creationId xmlns:a16="http://schemas.microsoft.com/office/drawing/2014/main" id="{95B38EC4-63B9-4AAD-7F19-C38226AEEC8B}"/>
                </a:ext>
              </a:extLst>
            </p:cNvPr>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6042;p56">
              <a:extLst>
                <a:ext uri="{FF2B5EF4-FFF2-40B4-BE49-F238E27FC236}">
                  <a16:creationId xmlns:a16="http://schemas.microsoft.com/office/drawing/2014/main" id="{F757339A-585A-C98F-B0D0-01640D4D3B67}"/>
                </a:ext>
              </a:extLst>
            </p:cNvPr>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6043;p56">
              <a:extLst>
                <a:ext uri="{FF2B5EF4-FFF2-40B4-BE49-F238E27FC236}">
                  <a16:creationId xmlns:a16="http://schemas.microsoft.com/office/drawing/2014/main" id="{8BC4EB43-E44E-9EBE-3CBC-CAF9E2FA77AD}"/>
                </a:ext>
              </a:extLst>
            </p:cNvPr>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6044;p56">
              <a:extLst>
                <a:ext uri="{FF2B5EF4-FFF2-40B4-BE49-F238E27FC236}">
                  <a16:creationId xmlns:a16="http://schemas.microsoft.com/office/drawing/2014/main" id="{C8FB4DA1-F88E-BCDD-89EC-0B1168B2C9E4}"/>
                </a:ext>
              </a:extLst>
            </p:cNvPr>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6045;p56">
              <a:extLst>
                <a:ext uri="{FF2B5EF4-FFF2-40B4-BE49-F238E27FC236}">
                  <a16:creationId xmlns:a16="http://schemas.microsoft.com/office/drawing/2014/main" id="{8098C21D-F9DE-EAC1-83D6-9EA31629A94E}"/>
                </a:ext>
              </a:extLst>
            </p:cNvPr>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6046;p56">
              <a:extLst>
                <a:ext uri="{FF2B5EF4-FFF2-40B4-BE49-F238E27FC236}">
                  <a16:creationId xmlns:a16="http://schemas.microsoft.com/office/drawing/2014/main" id="{C336C904-57D4-E189-3021-49E8AB0AE871}"/>
                </a:ext>
              </a:extLst>
            </p:cNvPr>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6047;p56">
              <a:extLst>
                <a:ext uri="{FF2B5EF4-FFF2-40B4-BE49-F238E27FC236}">
                  <a16:creationId xmlns:a16="http://schemas.microsoft.com/office/drawing/2014/main" id="{1836612A-9D58-3E5B-D7F6-72BF6C58BBB1}"/>
                </a:ext>
              </a:extLst>
            </p:cNvPr>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6048;p56">
              <a:extLst>
                <a:ext uri="{FF2B5EF4-FFF2-40B4-BE49-F238E27FC236}">
                  <a16:creationId xmlns:a16="http://schemas.microsoft.com/office/drawing/2014/main" id="{BA15FA2E-0C57-3F66-8472-668D49124AFB}"/>
                </a:ext>
              </a:extLst>
            </p:cNvPr>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6049;p56">
              <a:extLst>
                <a:ext uri="{FF2B5EF4-FFF2-40B4-BE49-F238E27FC236}">
                  <a16:creationId xmlns:a16="http://schemas.microsoft.com/office/drawing/2014/main" id="{ED3BAD3F-2A42-7259-3279-1B0C35337B4F}"/>
                </a:ext>
              </a:extLst>
            </p:cNvPr>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6050;p56">
              <a:extLst>
                <a:ext uri="{FF2B5EF4-FFF2-40B4-BE49-F238E27FC236}">
                  <a16:creationId xmlns:a16="http://schemas.microsoft.com/office/drawing/2014/main" id="{BE9DA950-1EFC-F420-2AE0-F66723ED8F74}"/>
                </a:ext>
              </a:extLst>
            </p:cNvPr>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6051;p56">
              <a:extLst>
                <a:ext uri="{FF2B5EF4-FFF2-40B4-BE49-F238E27FC236}">
                  <a16:creationId xmlns:a16="http://schemas.microsoft.com/office/drawing/2014/main" id="{FA094928-1FFD-15F5-C316-301441991D39}"/>
                </a:ext>
              </a:extLst>
            </p:cNvPr>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6052;p56">
              <a:extLst>
                <a:ext uri="{FF2B5EF4-FFF2-40B4-BE49-F238E27FC236}">
                  <a16:creationId xmlns:a16="http://schemas.microsoft.com/office/drawing/2014/main" id="{D9977951-24B4-9141-0012-3B496FC2D3BB}"/>
                </a:ext>
              </a:extLst>
            </p:cNvPr>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6053;p56">
              <a:extLst>
                <a:ext uri="{FF2B5EF4-FFF2-40B4-BE49-F238E27FC236}">
                  <a16:creationId xmlns:a16="http://schemas.microsoft.com/office/drawing/2014/main" id="{21F300EE-7ABB-732E-6A55-CAF0EFCDAFB5}"/>
                </a:ext>
              </a:extLst>
            </p:cNvPr>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6054;p56">
              <a:extLst>
                <a:ext uri="{FF2B5EF4-FFF2-40B4-BE49-F238E27FC236}">
                  <a16:creationId xmlns:a16="http://schemas.microsoft.com/office/drawing/2014/main" id="{81D63DBB-9A6D-1289-0F5F-8D84DEB69BA0}"/>
                </a:ext>
              </a:extLst>
            </p:cNvPr>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6055;p56">
              <a:extLst>
                <a:ext uri="{FF2B5EF4-FFF2-40B4-BE49-F238E27FC236}">
                  <a16:creationId xmlns:a16="http://schemas.microsoft.com/office/drawing/2014/main" id="{56C2D833-5DF3-9908-64AD-0D732B09AEBE}"/>
                </a:ext>
              </a:extLst>
            </p:cNvPr>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6056;p56">
              <a:extLst>
                <a:ext uri="{FF2B5EF4-FFF2-40B4-BE49-F238E27FC236}">
                  <a16:creationId xmlns:a16="http://schemas.microsoft.com/office/drawing/2014/main" id="{8B31656F-F6ED-E07C-AE28-AADDB7D4C10B}"/>
                </a:ext>
              </a:extLst>
            </p:cNvPr>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6057;p56">
              <a:extLst>
                <a:ext uri="{FF2B5EF4-FFF2-40B4-BE49-F238E27FC236}">
                  <a16:creationId xmlns:a16="http://schemas.microsoft.com/office/drawing/2014/main" id="{6E93B241-A8F9-88BA-410D-E79C33962CF4}"/>
                </a:ext>
              </a:extLst>
            </p:cNvPr>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6058;p56">
              <a:extLst>
                <a:ext uri="{FF2B5EF4-FFF2-40B4-BE49-F238E27FC236}">
                  <a16:creationId xmlns:a16="http://schemas.microsoft.com/office/drawing/2014/main" id="{2491FCD1-AD47-82A9-8E5C-FE93CFAE9CCD}"/>
                </a:ext>
              </a:extLst>
            </p:cNvPr>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6059;p56">
              <a:extLst>
                <a:ext uri="{FF2B5EF4-FFF2-40B4-BE49-F238E27FC236}">
                  <a16:creationId xmlns:a16="http://schemas.microsoft.com/office/drawing/2014/main" id="{B6549D8A-8CEB-44A4-5C46-2372498A1A92}"/>
                </a:ext>
              </a:extLst>
            </p:cNvPr>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6060;p56">
              <a:extLst>
                <a:ext uri="{FF2B5EF4-FFF2-40B4-BE49-F238E27FC236}">
                  <a16:creationId xmlns:a16="http://schemas.microsoft.com/office/drawing/2014/main" id="{7675F4F7-3C13-636D-73CB-FACDA1650F93}"/>
                </a:ext>
              </a:extLst>
            </p:cNvPr>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6061;p56">
              <a:extLst>
                <a:ext uri="{FF2B5EF4-FFF2-40B4-BE49-F238E27FC236}">
                  <a16:creationId xmlns:a16="http://schemas.microsoft.com/office/drawing/2014/main" id="{A2EA5723-8E14-4527-FBF4-DEB2F6B499AA}"/>
                </a:ext>
              </a:extLst>
            </p:cNvPr>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6062;p56">
              <a:extLst>
                <a:ext uri="{FF2B5EF4-FFF2-40B4-BE49-F238E27FC236}">
                  <a16:creationId xmlns:a16="http://schemas.microsoft.com/office/drawing/2014/main" id="{19CB9EB1-259D-EB17-457E-553A2EF6B447}"/>
                </a:ext>
              </a:extLst>
            </p:cNvPr>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6063;p56">
              <a:extLst>
                <a:ext uri="{FF2B5EF4-FFF2-40B4-BE49-F238E27FC236}">
                  <a16:creationId xmlns:a16="http://schemas.microsoft.com/office/drawing/2014/main" id="{1FCBECBE-421F-9A93-949D-F19A8DFB0D64}"/>
                </a:ext>
              </a:extLst>
            </p:cNvPr>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6064;p56">
              <a:extLst>
                <a:ext uri="{FF2B5EF4-FFF2-40B4-BE49-F238E27FC236}">
                  <a16:creationId xmlns:a16="http://schemas.microsoft.com/office/drawing/2014/main" id="{363DE5CD-0B00-C388-88C3-60287A47B28F}"/>
                </a:ext>
              </a:extLst>
            </p:cNvPr>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6065;p56">
              <a:extLst>
                <a:ext uri="{FF2B5EF4-FFF2-40B4-BE49-F238E27FC236}">
                  <a16:creationId xmlns:a16="http://schemas.microsoft.com/office/drawing/2014/main" id="{5A24B7BC-EBAD-6438-03C9-5D64FE76D351}"/>
                </a:ext>
              </a:extLst>
            </p:cNvPr>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6066;p56">
              <a:extLst>
                <a:ext uri="{FF2B5EF4-FFF2-40B4-BE49-F238E27FC236}">
                  <a16:creationId xmlns:a16="http://schemas.microsoft.com/office/drawing/2014/main" id="{2241C98A-3CC4-7835-7769-6352AAF0BB8F}"/>
                </a:ext>
              </a:extLst>
            </p:cNvPr>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6067;p56">
              <a:extLst>
                <a:ext uri="{FF2B5EF4-FFF2-40B4-BE49-F238E27FC236}">
                  <a16:creationId xmlns:a16="http://schemas.microsoft.com/office/drawing/2014/main" id="{F763D5DB-8415-7926-422F-6A51F243F2BE}"/>
                </a:ext>
              </a:extLst>
            </p:cNvPr>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6068;p56">
              <a:extLst>
                <a:ext uri="{FF2B5EF4-FFF2-40B4-BE49-F238E27FC236}">
                  <a16:creationId xmlns:a16="http://schemas.microsoft.com/office/drawing/2014/main" id="{5DF1E5AB-8B7C-AFEB-7382-04BBD3968B45}"/>
                </a:ext>
              </a:extLst>
            </p:cNvPr>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6069;p56">
              <a:extLst>
                <a:ext uri="{FF2B5EF4-FFF2-40B4-BE49-F238E27FC236}">
                  <a16:creationId xmlns:a16="http://schemas.microsoft.com/office/drawing/2014/main" id="{C443AE20-F6F8-24FE-D597-3E03400A4FD6}"/>
                </a:ext>
              </a:extLst>
            </p:cNvPr>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6070;p56">
              <a:extLst>
                <a:ext uri="{FF2B5EF4-FFF2-40B4-BE49-F238E27FC236}">
                  <a16:creationId xmlns:a16="http://schemas.microsoft.com/office/drawing/2014/main" id="{1714386B-22CA-D30F-4C06-761F0488BE65}"/>
                </a:ext>
              </a:extLst>
            </p:cNvPr>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6071;p56">
              <a:extLst>
                <a:ext uri="{FF2B5EF4-FFF2-40B4-BE49-F238E27FC236}">
                  <a16:creationId xmlns:a16="http://schemas.microsoft.com/office/drawing/2014/main" id="{61A57B45-6B58-77DE-E38F-025A012883F2}"/>
                </a:ext>
              </a:extLst>
            </p:cNvPr>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6072;p56">
              <a:extLst>
                <a:ext uri="{FF2B5EF4-FFF2-40B4-BE49-F238E27FC236}">
                  <a16:creationId xmlns:a16="http://schemas.microsoft.com/office/drawing/2014/main" id="{38BD25F2-E05E-E6FD-2E76-D77379F0E314}"/>
                </a:ext>
              </a:extLst>
            </p:cNvPr>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6073;p56">
              <a:extLst>
                <a:ext uri="{FF2B5EF4-FFF2-40B4-BE49-F238E27FC236}">
                  <a16:creationId xmlns:a16="http://schemas.microsoft.com/office/drawing/2014/main" id="{667175A6-A959-E259-9BE5-63A7D8888934}"/>
                </a:ext>
              </a:extLst>
            </p:cNvPr>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6074;p56">
              <a:extLst>
                <a:ext uri="{FF2B5EF4-FFF2-40B4-BE49-F238E27FC236}">
                  <a16:creationId xmlns:a16="http://schemas.microsoft.com/office/drawing/2014/main" id="{847DC587-7645-201B-BE7F-0523E2CBE0AE}"/>
                </a:ext>
              </a:extLst>
            </p:cNvPr>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6075;p56">
              <a:extLst>
                <a:ext uri="{FF2B5EF4-FFF2-40B4-BE49-F238E27FC236}">
                  <a16:creationId xmlns:a16="http://schemas.microsoft.com/office/drawing/2014/main" id="{13E7AAEE-1125-5098-D6E2-39CCD95A838A}"/>
                </a:ext>
              </a:extLst>
            </p:cNvPr>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6076;p56">
              <a:extLst>
                <a:ext uri="{FF2B5EF4-FFF2-40B4-BE49-F238E27FC236}">
                  <a16:creationId xmlns:a16="http://schemas.microsoft.com/office/drawing/2014/main" id="{615E70A0-99F6-F3EF-2FA9-28C26F12008B}"/>
                </a:ext>
              </a:extLst>
            </p:cNvPr>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6077;p56">
              <a:extLst>
                <a:ext uri="{FF2B5EF4-FFF2-40B4-BE49-F238E27FC236}">
                  <a16:creationId xmlns:a16="http://schemas.microsoft.com/office/drawing/2014/main" id="{6A6DE5A8-C296-7289-6877-4C6922F2E00B}"/>
                </a:ext>
              </a:extLst>
            </p:cNvPr>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6078;p56">
              <a:extLst>
                <a:ext uri="{FF2B5EF4-FFF2-40B4-BE49-F238E27FC236}">
                  <a16:creationId xmlns:a16="http://schemas.microsoft.com/office/drawing/2014/main" id="{10D5D83D-351E-3309-8FC1-725525A8E941}"/>
                </a:ext>
              </a:extLst>
            </p:cNvPr>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6079;p56">
              <a:extLst>
                <a:ext uri="{FF2B5EF4-FFF2-40B4-BE49-F238E27FC236}">
                  <a16:creationId xmlns:a16="http://schemas.microsoft.com/office/drawing/2014/main" id="{69C1C1E0-AA26-D918-BDD4-1FB5C62908B3}"/>
                </a:ext>
              </a:extLst>
            </p:cNvPr>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6080;p56">
              <a:extLst>
                <a:ext uri="{FF2B5EF4-FFF2-40B4-BE49-F238E27FC236}">
                  <a16:creationId xmlns:a16="http://schemas.microsoft.com/office/drawing/2014/main" id="{C9E81EC5-7D89-114F-76E7-36E76B0F6FD4}"/>
                </a:ext>
              </a:extLst>
            </p:cNvPr>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6081;p56">
              <a:extLst>
                <a:ext uri="{FF2B5EF4-FFF2-40B4-BE49-F238E27FC236}">
                  <a16:creationId xmlns:a16="http://schemas.microsoft.com/office/drawing/2014/main" id="{FE2F3D6E-05C7-E1C9-9BFA-6BAC944E1F63}"/>
                </a:ext>
              </a:extLst>
            </p:cNvPr>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6082;p56">
              <a:extLst>
                <a:ext uri="{FF2B5EF4-FFF2-40B4-BE49-F238E27FC236}">
                  <a16:creationId xmlns:a16="http://schemas.microsoft.com/office/drawing/2014/main" id="{ACDCA49D-181B-ECB4-2C10-8D554B152015}"/>
                </a:ext>
              </a:extLst>
            </p:cNvPr>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6083;p56">
              <a:extLst>
                <a:ext uri="{FF2B5EF4-FFF2-40B4-BE49-F238E27FC236}">
                  <a16:creationId xmlns:a16="http://schemas.microsoft.com/office/drawing/2014/main" id="{D7034DD8-B73D-D568-2E47-41E1B2AAB7A9}"/>
                </a:ext>
              </a:extLst>
            </p:cNvPr>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6084;p56">
              <a:extLst>
                <a:ext uri="{FF2B5EF4-FFF2-40B4-BE49-F238E27FC236}">
                  <a16:creationId xmlns:a16="http://schemas.microsoft.com/office/drawing/2014/main" id="{D05AA6A5-DDA2-DB04-CBD7-1C889E8DADFB}"/>
                </a:ext>
              </a:extLst>
            </p:cNvPr>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6085;p56">
              <a:extLst>
                <a:ext uri="{FF2B5EF4-FFF2-40B4-BE49-F238E27FC236}">
                  <a16:creationId xmlns:a16="http://schemas.microsoft.com/office/drawing/2014/main" id="{CC4DC93B-6E24-8692-4395-E1C18AB19A32}"/>
                </a:ext>
              </a:extLst>
            </p:cNvPr>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6086;p56">
              <a:extLst>
                <a:ext uri="{FF2B5EF4-FFF2-40B4-BE49-F238E27FC236}">
                  <a16:creationId xmlns:a16="http://schemas.microsoft.com/office/drawing/2014/main" id="{1568F40F-8F8D-17AF-9834-2CF1AA39725B}"/>
                </a:ext>
              </a:extLst>
            </p:cNvPr>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6087;p56">
              <a:extLst>
                <a:ext uri="{FF2B5EF4-FFF2-40B4-BE49-F238E27FC236}">
                  <a16:creationId xmlns:a16="http://schemas.microsoft.com/office/drawing/2014/main" id="{2F55237B-963C-02E5-C363-8487B22C39BB}"/>
                </a:ext>
              </a:extLst>
            </p:cNvPr>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6088;p56">
              <a:extLst>
                <a:ext uri="{FF2B5EF4-FFF2-40B4-BE49-F238E27FC236}">
                  <a16:creationId xmlns:a16="http://schemas.microsoft.com/office/drawing/2014/main" id="{4A655280-2DBC-DF93-FB8E-0CD9BFDBF992}"/>
                </a:ext>
              </a:extLst>
            </p:cNvPr>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6089;p56">
              <a:extLst>
                <a:ext uri="{FF2B5EF4-FFF2-40B4-BE49-F238E27FC236}">
                  <a16:creationId xmlns:a16="http://schemas.microsoft.com/office/drawing/2014/main" id="{C3E8D2CA-B36A-F240-35D8-EC965BE4033F}"/>
                </a:ext>
              </a:extLst>
            </p:cNvPr>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6090;p56">
              <a:extLst>
                <a:ext uri="{FF2B5EF4-FFF2-40B4-BE49-F238E27FC236}">
                  <a16:creationId xmlns:a16="http://schemas.microsoft.com/office/drawing/2014/main" id="{51C8C454-0F3D-5468-E574-B04EE4D928A7}"/>
                </a:ext>
              </a:extLst>
            </p:cNvPr>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6091;p56">
              <a:extLst>
                <a:ext uri="{FF2B5EF4-FFF2-40B4-BE49-F238E27FC236}">
                  <a16:creationId xmlns:a16="http://schemas.microsoft.com/office/drawing/2014/main" id="{87FAAFD9-7506-081D-50D2-C2C28B09821F}"/>
                </a:ext>
              </a:extLst>
            </p:cNvPr>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6092;p56">
              <a:extLst>
                <a:ext uri="{FF2B5EF4-FFF2-40B4-BE49-F238E27FC236}">
                  <a16:creationId xmlns:a16="http://schemas.microsoft.com/office/drawing/2014/main" id="{8BE1FBED-077B-DFFB-6889-81446F0641C4}"/>
                </a:ext>
              </a:extLst>
            </p:cNvPr>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6093;p56">
              <a:extLst>
                <a:ext uri="{FF2B5EF4-FFF2-40B4-BE49-F238E27FC236}">
                  <a16:creationId xmlns:a16="http://schemas.microsoft.com/office/drawing/2014/main" id="{1BB2E083-EA6E-94B7-8581-8738A4E0B848}"/>
                </a:ext>
              </a:extLst>
            </p:cNvPr>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6094;p56">
              <a:extLst>
                <a:ext uri="{FF2B5EF4-FFF2-40B4-BE49-F238E27FC236}">
                  <a16:creationId xmlns:a16="http://schemas.microsoft.com/office/drawing/2014/main" id="{97B58DEB-E2A0-DF34-5FBD-02D232145E95}"/>
                </a:ext>
              </a:extLst>
            </p:cNvPr>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6095;p56">
              <a:extLst>
                <a:ext uri="{FF2B5EF4-FFF2-40B4-BE49-F238E27FC236}">
                  <a16:creationId xmlns:a16="http://schemas.microsoft.com/office/drawing/2014/main" id="{6EFD3341-BC59-A7AA-B6CF-41DB05000F83}"/>
                </a:ext>
              </a:extLst>
            </p:cNvPr>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6096;p56">
              <a:extLst>
                <a:ext uri="{FF2B5EF4-FFF2-40B4-BE49-F238E27FC236}">
                  <a16:creationId xmlns:a16="http://schemas.microsoft.com/office/drawing/2014/main" id="{5528CAFD-51B5-C769-A95F-1959CEAA91BE}"/>
                </a:ext>
              </a:extLst>
            </p:cNvPr>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6097;p56">
              <a:extLst>
                <a:ext uri="{FF2B5EF4-FFF2-40B4-BE49-F238E27FC236}">
                  <a16:creationId xmlns:a16="http://schemas.microsoft.com/office/drawing/2014/main" id="{915ED848-E2E4-4629-3065-692565017910}"/>
                </a:ext>
              </a:extLst>
            </p:cNvPr>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6098;p56">
              <a:extLst>
                <a:ext uri="{FF2B5EF4-FFF2-40B4-BE49-F238E27FC236}">
                  <a16:creationId xmlns:a16="http://schemas.microsoft.com/office/drawing/2014/main" id="{D47DC06C-4BC6-C7ED-CECF-3FE6215C7DC7}"/>
                </a:ext>
              </a:extLst>
            </p:cNvPr>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6099;p56">
              <a:extLst>
                <a:ext uri="{FF2B5EF4-FFF2-40B4-BE49-F238E27FC236}">
                  <a16:creationId xmlns:a16="http://schemas.microsoft.com/office/drawing/2014/main" id="{10A7BCDA-6D6F-1503-395F-5CDD9BA775DD}"/>
                </a:ext>
              </a:extLst>
            </p:cNvPr>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6100;p56">
              <a:extLst>
                <a:ext uri="{FF2B5EF4-FFF2-40B4-BE49-F238E27FC236}">
                  <a16:creationId xmlns:a16="http://schemas.microsoft.com/office/drawing/2014/main" id="{F78B5429-27F5-7482-A227-017189022687}"/>
                </a:ext>
              </a:extLst>
            </p:cNvPr>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6101;p56">
              <a:extLst>
                <a:ext uri="{FF2B5EF4-FFF2-40B4-BE49-F238E27FC236}">
                  <a16:creationId xmlns:a16="http://schemas.microsoft.com/office/drawing/2014/main" id="{25465F9F-DEBE-B136-1600-60402BC662E5}"/>
                </a:ext>
              </a:extLst>
            </p:cNvPr>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6102;p56">
              <a:extLst>
                <a:ext uri="{FF2B5EF4-FFF2-40B4-BE49-F238E27FC236}">
                  <a16:creationId xmlns:a16="http://schemas.microsoft.com/office/drawing/2014/main" id="{D40AE775-63CC-ED86-9C61-483F0EB2101B}"/>
                </a:ext>
              </a:extLst>
            </p:cNvPr>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6103;p56">
              <a:extLst>
                <a:ext uri="{FF2B5EF4-FFF2-40B4-BE49-F238E27FC236}">
                  <a16:creationId xmlns:a16="http://schemas.microsoft.com/office/drawing/2014/main" id="{EE26D09F-EF15-CF93-0D02-4B0C2F393E70}"/>
                </a:ext>
              </a:extLst>
            </p:cNvPr>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6104;p56">
              <a:extLst>
                <a:ext uri="{FF2B5EF4-FFF2-40B4-BE49-F238E27FC236}">
                  <a16:creationId xmlns:a16="http://schemas.microsoft.com/office/drawing/2014/main" id="{0D875790-237E-CCD8-570F-50AE64C3A517}"/>
                </a:ext>
              </a:extLst>
            </p:cNvPr>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6105;p56">
              <a:extLst>
                <a:ext uri="{FF2B5EF4-FFF2-40B4-BE49-F238E27FC236}">
                  <a16:creationId xmlns:a16="http://schemas.microsoft.com/office/drawing/2014/main" id="{634F70E7-C809-1209-BDCD-35F3926EF78D}"/>
                </a:ext>
              </a:extLst>
            </p:cNvPr>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6106;p56">
              <a:extLst>
                <a:ext uri="{FF2B5EF4-FFF2-40B4-BE49-F238E27FC236}">
                  <a16:creationId xmlns:a16="http://schemas.microsoft.com/office/drawing/2014/main" id="{F921E282-3F04-DA4B-3F71-A9F5049FBE77}"/>
                </a:ext>
              </a:extLst>
            </p:cNvPr>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6107;p56">
              <a:extLst>
                <a:ext uri="{FF2B5EF4-FFF2-40B4-BE49-F238E27FC236}">
                  <a16:creationId xmlns:a16="http://schemas.microsoft.com/office/drawing/2014/main" id="{869BC516-BBCC-C98D-B79C-DA13FE0D9C07}"/>
                </a:ext>
              </a:extLst>
            </p:cNvPr>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6108;p56">
              <a:extLst>
                <a:ext uri="{FF2B5EF4-FFF2-40B4-BE49-F238E27FC236}">
                  <a16:creationId xmlns:a16="http://schemas.microsoft.com/office/drawing/2014/main" id="{5162BD71-C933-D8E1-B891-2E84FE014FDC}"/>
                </a:ext>
              </a:extLst>
            </p:cNvPr>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6109;p56">
              <a:extLst>
                <a:ext uri="{FF2B5EF4-FFF2-40B4-BE49-F238E27FC236}">
                  <a16:creationId xmlns:a16="http://schemas.microsoft.com/office/drawing/2014/main" id="{41D0B5F3-8786-AA65-F3B5-59AF9D4E4011}"/>
                </a:ext>
              </a:extLst>
            </p:cNvPr>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6110;p56">
              <a:extLst>
                <a:ext uri="{FF2B5EF4-FFF2-40B4-BE49-F238E27FC236}">
                  <a16:creationId xmlns:a16="http://schemas.microsoft.com/office/drawing/2014/main" id="{F844B1F6-5DD1-0022-6745-BBB88BBD8780}"/>
                </a:ext>
              </a:extLst>
            </p:cNvPr>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6111;p56">
              <a:extLst>
                <a:ext uri="{FF2B5EF4-FFF2-40B4-BE49-F238E27FC236}">
                  <a16:creationId xmlns:a16="http://schemas.microsoft.com/office/drawing/2014/main" id="{BAFAB489-79F7-46C7-6B5F-32C267B2C2A2}"/>
                </a:ext>
              </a:extLst>
            </p:cNvPr>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6112;p56">
              <a:extLst>
                <a:ext uri="{FF2B5EF4-FFF2-40B4-BE49-F238E27FC236}">
                  <a16:creationId xmlns:a16="http://schemas.microsoft.com/office/drawing/2014/main" id="{65038BE0-4C88-26E4-2700-F9E4E0345C7E}"/>
                </a:ext>
              </a:extLst>
            </p:cNvPr>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6113;p56">
              <a:extLst>
                <a:ext uri="{FF2B5EF4-FFF2-40B4-BE49-F238E27FC236}">
                  <a16:creationId xmlns:a16="http://schemas.microsoft.com/office/drawing/2014/main" id="{E1C21FD0-10B2-C216-20A7-B789CF4CB828}"/>
                </a:ext>
              </a:extLst>
            </p:cNvPr>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6114;p56">
              <a:extLst>
                <a:ext uri="{FF2B5EF4-FFF2-40B4-BE49-F238E27FC236}">
                  <a16:creationId xmlns:a16="http://schemas.microsoft.com/office/drawing/2014/main" id="{65877ED0-09D0-446C-0816-A91C34A63727}"/>
                </a:ext>
              </a:extLst>
            </p:cNvPr>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6115;p56">
              <a:extLst>
                <a:ext uri="{FF2B5EF4-FFF2-40B4-BE49-F238E27FC236}">
                  <a16:creationId xmlns:a16="http://schemas.microsoft.com/office/drawing/2014/main" id="{C857F410-C06B-8707-E1F0-DDB25ABA466D}"/>
                </a:ext>
              </a:extLst>
            </p:cNvPr>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6116;p56">
              <a:extLst>
                <a:ext uri="{FF2B5EF4-FFF2-40B4-BE49-F238E27FC236}">
                  <a16:creationId xmlns:a16="http://schemas.microsoft.com/office/drawing/2014/main" id="{F62D76E6-5549-332F-5122-A0B759AFC63F}"/>
                </a:ext>
              </a:extLst>
            </p:cNvPr>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6117;p56">
              <a:extLst>
                <a:ext uri="{FF2B5EF4-FFF2-40B4-BE49-F238E27FC236}">
                  <a16:creationId xmlns:a16="http://schemas.microsoft.com/office/drawing/2014/main" id="{85D963E5-D37D-DF42-063F-E87C666DA906}"/>
                </a:ext>
              </a:extLst>
            </p:cNvPr>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6118;p56">
              <a:extLst>
                <a:ext uri="{FF2B5EF4-FFF2-40B4-BE49-F238E27FC236}">
                  <a16:creationId xmlns:a16="http://schemas.microsoft.com/office/drawing/2014/main" id="{8E0FAF26-C7EC-EF2E-D29C-A4301F3F44CE}"/>
                </a:ext>
              </a:extLst>
            </p:cNvPr>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6119;p56">
              <a:extLst>
                <a:ext uri="{FF2B5EF4-FFF2-40B4-BE49-F238E27FC236}">
                  <a16:creationId xmlns:a16="http://schemas.microsoft.com/office/drawing/2014/main" id="{838A26ED-9874-DE87-F394-E5F7ACA6C4B1}"/>
                </a:ext>
              </a:extLst>
            </p:cNvPr>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6120;p56">
              <a:extLst>
                <a:ext uri="{FF2B5EF4-FFF2-40B4-BE49-F238E27FC236}">
                  <a16:creationId xmlns:a16="http://schemas.microsoft.com/office/drawing/2014/main" id="{497F0D45-4D55-0749-75C0-F39E68E3C631}"/>
                </a:ext>
              </a:extLst>
            </p:cNvPr>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6121;p56">
              <a:extLst>
                <a:ext uri="{FF2B5EF4-FFF2-40B4-BE49-F238E27FC236}">
                  <a16:creationId xmlns:a16="http://schemas.microsoft.com/office/drawing/2014/main" id="{AA58F476-F42D-017E-2160-0D8FDA751BAD}"/>
                </a:ext>
              </a:extLst>
            </p:cNvPr>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6122;p56">
              <a:extLst>
                <a:ext uri="{FF2B5EF4-FFF2-40B4-BE49-F238E27FC236}">
                  <a16:creationId xmlns:a16="http://schemas.microsoft.com/office/drawing/2014/main" id="{B7D0FD98-3EC8-0E20-F9A8-BC8878351822}"/>
                </a:ext>
              </a:extLst>
            </p:cNvPr>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6123;p56">
              <a:extLst>
                <a:ext uri="{FF2B5EF4-FFF2-40B4-BE49-F238E27FC236}">
                  <a16:creationId xmlns:a16="http://schemas.microsoft.com/office/drawing/2014/main" id="{C705E4A6-37F5-B4A4-835C-5028A1E728D4}"/>
                </a:ext>
              </a:extLst>
            </p:cNvPr>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6124;p56">
              <a:extLst>
                <a:ext uri="{FF2B5EF4-FFF2-40B4-BE49-F238E27FC236}">
                  <a16:creationId xmlns:a16="http://schemas.microsoft.com/office/drawing/2014/main" id="{D9ABA7A5-450C-47E1-E527-52B277117875}"/>
                </a:ext>
              </a:extLst>
            </p:cNvPr>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6125;p56">
              <a:extLst>
                <a:ext uri="{FF2B5EF4-FFF2-40B4-BE49-F238E27FC236}">
                  <a16:creationId xmlns:a16="http://schemas.microsoft.com/office/drawing/2014/main" id="{22C95486-7579-660C-444D-B7B51EE0D94A}"/>
                </a:ext>
              </a:extLst>
            </p:cNvPr>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6126;p56">
              <a:extLst>
                <a:ext uri="{FF2B5EF4-FFF2-40B4-BE49-F238E27FC236}">
                  <a16:creationId xmlns:a16="http://schemas.microsoft.com/office/drawing/2014/main" id="{D69C3A3E-7A33-B92B-3EE0-F3A474C37B2A}"/>
                </a:ext>
              </a:extLst>
            </p:cNvPr>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6127;p56">
              <a:extLst>
                <a:ext uri="{FF2B5EF4-FFF2-40B4-BE49-F238E27FC236}">
                  <a16:creationId xmlns:a16="http://schemas.microsoft.com/office/drawing/2014/main" id="{AF42A5F1-E7D8-65E5-636F-1B406D8A068A}"/>
                </a:ext>
              </a:extLst>
            </p:cNvPr>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6128;p56">
              <a:extLst>
                <a:ext uri="{FF2B5EF4-FFF2-40B4-BE49-F238E27FC236}">
                  <a16:creationId xmlns:a16="http://schemas.microsoft.com/office/drawing/2014/main" id="{76E2C696-0F41-6297-998B-E472D8932E5F}"/>
                </a:ext>
              </a:extLst>
            </p:cNvPr>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6129;p56">
              <a:extLst>
                <a:ext uri="{FF2B5EF4-FFF2-40B4-BE49-F238E27FC236}">
                  <a16:creationId xmlns:a16="http://schemas.microsoft.com/office/drawing/2014/main" id="{F6ACF794-1286-9CC0-DD1A-0BE089658EFE}"/>
                </a:ext>
              </a:extLst>
            </p:cNvPr>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6130;p56">
              <a:extLst>
                <a:ext uri="{FF2B5EF4-FFF2-40B4-BE49-F238E27FC236}">
                  <a16:creationId xmlns:a16="http://schemas.microsoft.com/office/drawing/2014/main" id="{F8680953-3069-3C33-95C1-477E167D6171}"/>
                </a:ext>
              </a:extLst>
            </p:cNvPr>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6131;p56">
              <a:extLst>
                <a:ext uri="{FF2B5EF4-FFF2-40B4-BE49-F238E27FC236}">
                  <a16:creationId xmlns:a16="http://schemas.microsoft.com/office/drawing/2014/main" id="{1219150D-B4B3-3026-C174-D1C07AE77C1D}"/>
                </a:ext>
              </a:extLst>
            </p:cNvPr>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6132;p56">
              <a:extLst>
                <a:ext uri="{FF2B5EF4-FFF2-40B4-BE49-F238E27FC236}">
                  <a16:creationId xmlns:a16="http://schemas.microsoft.com/office/drawing/2014/main" id="{8E84B213-A33F-0F11-039D-24151968554D}"/>
                </a:ext>
              </a:extLst>
            </p:cNvPr>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6133;p56">
              <a:extLst>
                <a:ext uri="{FF2B5EF4-FFF2-40B4-BE49-F238E27FC236}">
                  <a16:creationId xmlns:a16="http://schemas.microsoft.com/office/drawing/2014/main" id="{B1A76B44-FB78-2878-F162-4A85F80E47CA}"/>
                </a:ext>
              </a:extLst>
            </p:cNvPr>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6134;p56">
              <a:extLst>
                <a:ext uri="{FF2B5EF4-FFF2-40B4-BE49-F238E27FC236}">
                  <a16:creationId xmlns:a16="http://schemas.microsoft.com/office/drawing/2014/main" id="{6EDE90A8-8E87-EEDF-5507-24F6CD2D5A97}"/>
                </a:ext>
              </a:extLst>
            </p:cNvPr>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6135;p56">
              <a:extLst>
                <a:ext uri="{FF2B5EF4-FFF2-40B4-BE49-F238E27FC236}">
                  <a16:creationId xmlns:a16="http://schemas.microsoft.com/office/drawing/2014/main" id="{D82FEA81-2870-CBDE-D280-776F52388471}"/>
                </a:ext>
              </a:extLst>
            </p:cNvPr>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6136;p56">
              <a:extLst>
                <a:ext uri="{FF2B5EF4-FFF2-40B4-BE49-F238E27FC236}">
                  <a16:creationId xmlns:a16="http://schemas.microsoft.com/office/drawing/2014/main" id="{5ED4EE67-593B-BA45-C9B9-9BA2A8B72ECC}"/>
                </a:ext>
              </a:extLst>
            </p:cNvPr>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6137;p56">
              <a:extLst>
                <a:ext uri="{FF2B5EF4-FFF2-40B4-BE49-F238E27FC236}">
                  <a16:creationId xmlns:a16="http://schemas.microsoft.com/office/drawing/2014/main" id="{02492113-3AFF-4AA7-0356-3128CA4CCB3B}"/>
                </a:ext>
              </a:extLst>
            </p:cNvPr>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6138;p56">
              <a:extLst>
                <a:ext uri="{FF2B5EF4-FFF2-40B4-BE49-F238E27FC236}">
                  <a16:creationId xmlns:a16="http://schemas.microsoft.com/office/drawing/2014/main" id="{4F23044F-3C5B-D6A6-3E80-B21F0059F76B}"/>
                </a:ext>
              </a:extLst>
            </p:cNvPr>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6139;p56">
              <a:extLst>
                <a:ext uri="{FF2B5EF4-FFF2-40B4-BE49-F238E27FC236}">
                  <a16:creationId xmlns:a16="http://schemas.microsoft.com/office/drawing/2014/main" id="{68F051C6-DF45-2A09-732E-AFD1F79CA59F}"/>
                </a:ext>
              </a:extLst>
            </p:cNvPr>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6140;p56">
              <a:extLst>
                <a:ext uri="{FF2B5EF4-FFF2-40B4-BE49-F238E27FC236}">
                  <a16:creationId xmlns:a16="http://schemas.microsoft.com/office/drawing/2014/main" id="{6FD5A957-868C-2F02-734F-8859D480E1CC}"/>
                </a:ext>
              </a:extLst>
            </p:cNvPr>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6141;p56">
              <a:extLst>
                <a:ext uri="{FF2B5EF4-FFF2-40B4-BE49-F238E27FC236}">
                  <a16:creationId xmlns:a16="http://schemas.microsoft.com/office/drawing/2014/main" id="{D79F21B4-77DC-0521-71F5-5349AF8CB89D}"/>
                </a:ext>
              </a:extLst>
            </p:cNvPr>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6142;p56">
              <a:extLst>
                <a:ext uri="{FF2B5EF4-FFF2-40B4-BE49-F238E27FC236}">
                  <a16:creationId xmlns:a16="http://schemas.microsoft.com/office/drawing/2014/main" id="{9295D898-DC35-B15D-4190-62055AE97917}"/>
                </a:ext>
              </a:extLst>
            </p:cNvPr>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6143;p56">
              <a:extLst>
                <a:ext uri="{FF2B5EF4-FFF2-40B4-BE49-F238E27FC236}">
                  <a16:creationId xmlns:a16="http://schemas.microsoft.com/office/drawing/2014/main" id="{9BC7ABC6-DCCD-E78A-4C98-E3066539EB25}"/>
                </a:ext>
              </a:extLst>
            </p:cNvPr>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6144;p56">
              <a:extLst>
                <a:ext uri="{FF2B5EF4-FFF2-40B4-BE49-F238E27FC236}">
                  <a16:creationId xmlns:a16="http://schemas.microsoft.com/office/drawing/2014/main" id="{59A50613-BDDB-B5D2-F123-CD020A69DA3D}"/>
                </a:ext>
              </a:extLst>
            </p:cNvPr>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6145;p56">
              <a:extLst>
                <a:ext uri="{FF2B5EF4-FFF2-40B4-BE49-F238E27FC236}">
                  <a16:creationId xmlns:a16="http://schemas.microsoft.com/office/drawing/2014/main" id="{9D034EEB-8BDA-469A-D8A1-55BE6417AE33}"/>
                </a:ext>
              </a:extLst>
            </p:cNvPr>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6146;p56">
              <a:extLst>
                <a:ext uri="{FF2B5EF4-FFF2-40B4-BE49-F238E27FC236}">
                  <a16:creationId xmlns:a16="http://schemas.microsoft.com/office/drawing/2014/main" id="{BA932D89-192D-91E7-123D-9A98CDBCC7A8}"/>
                </a:ext>
              </a:extLst>
            </p:cNvPr>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6147;p56">
              <a:extLst>
                <a:ext uri="{FF2B5EF4-FFF2-40B4-BE49-F238E27FC236}">
                  <a16:creationId xmlns:a16="http://schemas.microsoft.com/office/drawing/2014/main" id="{810FB3FB-B817-F4A8-A0D1-F9CCBFB7FFF9}"/>
                </a:ext>
              </a:extLst>
            </p:cNvPr>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6148;p56">
              <a:extLst>
                <a:ext uri="{FF2B5EF4-FFF2-40B4-BE49-F238E27FC236}">
                  <a16:creationId xmlns:a16="http://schemas.microsoft.com/office/drawing/2014/main" id="{71C6937B-C986-4A7B-A5F8-BDBBBC89FF1D}"/>
                </a:ext>
              </a:extLst>
            </p:cNvPr>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6149;p56">
              <a:extLst>
                <a:ext uri="{FF2B5EF4-FFF2-40B4-BE49-F238E27FC236}">
                  <a16:creationId xmlns:a16="http://schemas.microsoft.com/office/drawing/2014/main" id="{4F3B423D-5174-0EDE-CE49-F6140EFB1C2B}"/>
                </a:ext>
              </a:extLst>
            </p:cNvPr>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6150;p56">
              <a:extLst>
                <a:ext uri="{FF2B5EF4-FFF2-40B4-BE49-F238E27FC236}">
                  <a16:creationId xmlns:a16="http://schemas.microsoft.com/office/drawing/2014/main" id="{FD344B46-9AC3-3D0A-3841-47627AEE079F}"/>
                </a:ext>
              </a:extLst>
            </p:cNvPr>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6151;p56">
              <a:extLst>
                <a:ext uri="{FF2B5EF4-FFF2-40B4-BE49-F238E27FC236}">
                  <a16:creationId xmlns:a16="http://schemas.microsoft.com/office/drawing/2014/main" id="{D9A51311-E48D-87C2-0C77-597009572234}"/>
                </a:ext>
              </a:extLst>
            </p:cNvPr>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6152;p56">
              <a:extLst>
                <a:ext uri="{FF2B5EF4-FFF2-40B4-BE49-F238E27FC236}">
                  <a16:creationId xmlns:a16="http://schemas.microsoft.com/office/drawing/2014/main" id="{680DE7A6-D221-74FB-212D-7CDA34685C06}"/>
                </a:ext>
              </a:extLst>
            </p:cNvPr>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6153;p56">
              <a:extLst>
                <a:ext uri="{FF2B5EF4-FFF2-40B4-BE49-F238E27FC236}">
                  <a16:creationId xmlns:a16="http://schemas.microsoft.com/office/drawing/2014/main" id="{62AC752C-E938-4C7E-EE2B-32F156D0AADC}"/>
                </a:ext>
              </a:extLst>
            </p:cNvPr>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6154;p56">
              <a:extLst>
                <a:ext uri="{FF2B5EF4-FFF2-40B4-BE49-F238E27FC236}">
                  <a16:creationId xmlns:a16="http://schemas.microsoft.com/office/drawing/2014/main" id="{97BE8D00-7B48-CDC8-7303-4C668D5B509F}"/>
                </a:ext>
              </a:extLst>
            </p:cNvPr>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6155;p56">
              <a:extLst>
                <a:ext uri="{FF2B5EF4-FFF2-40B4-BE49-F238E27FC236}">
                  <a16:creationId xmlns:a16="http://schemas.microsoft.com/office/drawing/2014/main" id="{7720AD78-7070-10B0-88E7-B781869B1792}"/>
                </a:ext>
              </a:extLst>
            </p:cNvPr>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6156;p56">
              <a:extLst>
                <a:ext uri="{FF2B5EF4-FFF2-40B4-BE49-F238E27FC236}">
                  <a16:creationId xmlns:a16="http://schemas.microsoft.com/office/drawing/2014/main" id="{19BA0473-63DE-0A98-C488-7BDE05C2F297}"/>
                </a:ext>
              </a:extLst>
            </p:cNvPr>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6157;p56">
              <a:extLst>
                <a:ext uri="{FF2B5EF4-FFF2-40B4-BE49-F238E27FC236}">
                  <a16:creationId xmlns:a16="http://schemas.microsoft.com/office/drawing/2014/main" id="{559935B9-5257-2139-E870-C6DB4EB0C062}"/>
                </a:ext>
              </a:extLst>
            </p:cNvPr>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6158;p56">
              <a:extLst>
                <a:ext uri="{FF2B5EF4-FFF2-40B4-BE49-F238E27FC236}">
                  <a16:creationId xmlns:a16="http://schemas.microsoft.com/office/drawing/2014/main" id="{C8CF740F-11EF-9B98-D2EB-9B299E68547A}"/>
                </a:ext>
              </a:extLst>
            </p:cNvPr>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6159;p56">
              <a:extLst>
                <a:ext uri="{FF2B5EF4-FFF2-40B4-BE49-F238E27FC236}">
                  <a16:creationId xmlns:a16="http://schemas.microsoft.com/office/drawing/2014/main" id="{BE09ADA7-EF33-2066-9592-326E654B128D}"/>
                </a:ext>
              </a:extLst>
            </p:cNvPr>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6160;p56">
              <a:extLst>
                <a:ext uri="{FF2B5EF4-FFF2-40B4-BE49-F238E27FC236}">
                  <a16:creationId xmlns:a16="http://schemas.microsoft.com/office/drawing/2014/main" id="{F7937073-3768-2A45-94C5-291C34ECCD9D}"/>
                </a:ext>
              </a:extLst>
            </p:cNvPr>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6161;p56">
              <a:extLst>
                <a:ext uri="{FF2B5EF4-FFF2-40B4-BE49-F238E27FC236}">
                  <a16:creationId xmlns:a16="http://schemas.microsoft.com/office/drawing/2014/main" id="{F1B7F629-B5FB-995B-58CB-BA67FEF1D527}"/>
                </a:ext>
              </a:extLst>
            </p:cNvPr>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6162;p56">
              <a:extLst>
                <a:ext uri="{FF2B5EF4-FFF2-40B4-BE49-F238E27FC236}">
                  <a16:creationId xmlns:a16="http://schemas.microsoft.com/office/drawing/2014/main" id="{E63F0DA3-AD96-C443-6DA9-7867CA83E90E}"/>
                </a:ext>
              </a:extLst>
            </p:cNvPr>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6163;p56">
              <a:extLst>
                <a:ext uri="{FF2B5EF4-FFF2-40B4-BE49-F238E27FC236}">
                  <a16:creationId xmlns:a16="http://schemas.microsoft.com/office/drawing/2014/main" id="{F668F1F5-EDCC-D132-81D2-36B694A219EA}"/>
                </a:ext>
              </a:extLst>
            </p:cNvPr>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6164;p56">
              <a:extLst>
                <a:ext uri="{FF2B5EF4-FFF2-40B4-BE49-F238E27FC236}">
                  <a16:creationId xmlns:a16="http://schemas.microsoft.com/office/drawing/2014/main" id="{E2FA10D4-3249-B5CF-CB6D-D384C0FDCCF5}"/>
                </a:ext>
              </a:extLst>
            </p:cNvPr>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6165;p56">
              <a:extLst>
                <a:ext uri="{FF2B5EF4-FFF2-40B4-BE49-F238E27FC236}">
                  <a16:creationId xmlns:a16="http://schemas.microsoft.com/office/drawing/2014/main" id="{DF9CEC0B-D5EB-F9B4-4187-53E8F0CB724E}"/>
                </a:ext>
              </a:extLst>
            </p:cNvPr>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6166;p56">
              <a:extLst>
                <a:ext uri="{FF2B5EF4-FFF2-40B4-BE49-F238E27FC236}">
                  <a16:creationId xmlns:a16="http://schemas.microsoft.com/office/drawing/2014/main" id="{21A32441-8FA2-46D6-C954-E0CC25957B7D}"/>
                </a:ext>
              </a:extLst>
            </p:cNvPr>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6167;p56">
              <a:extLst>
                <a:ext uri="{FF2B5EF4-FFF2-40B4-BE49-F238E27FC236}">
                  <a16:creationId xmlns:a16="http://schemas.microsoft.com/office/drawing/2014/main" id="{0A42A74B-631E-52D0-ACE0-8678EA4D322A}"/>
                </a:ext>
              </a:extLst>
            </p:cNvPr>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6168;p56">
              <a:extLst>
                <a:ext uri="{FF2B5EF4-FFF2-40B4-BE49-F238E27FC236}">
                  <a16:creationId xmlns:a16="http://schemas.microsoft.com/office/drawing/2014/main" id="{4256EB13-364B-3FE8-CF03-01ED12532F38}"/>
                </a:ext>
              </a:extLst>
            </p:cNvPr>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6169;p56">
              <a:extLst>
                <a:ext uri="{FF2B5EF4-FFF2-40B4-BE49-F238E27FC236}">
                  <a16:creationId xmlns:a16="http://schemas.microsoft.com/office/drawing/2014/main" id="{D1C67251-1D03-954A-50AE-360831D127E5}"/>
                </a:ext>
              </a:extLst>
            </p:cNvPr>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6170;p56">
              <a:extLst>
                <a:ext uri="{FF2B5EF4-FFF2-40B4-BE49-F238E27FC236}">
                  <a16:creationId xmlns:a16="http://schemas.microsoft.com/office/drawing/2014/main" id="{06DBE267-53AD-E857-A934-0E720219ECE6}"/>
                </a:ext>
              </a:extLst>
            </p:cNvPr>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6171;p56">
              <a:extLst>
                <a:ext uri="{FF2B5EF4-FFF2-40B4-BE49-F238E27FC236}">
                  <a16:creationId xmlns:a16="http://schemas.microsoft.com/office/drawing/2014/main" id="{B9E1F45A-326A-2AB6-24BB-C9275EA060A1}"/>
                </a:ext>
              </a:extLst>
            </p:cNvPr>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6172;p56">
              <a:extLst>
                <a:ext uri="{FF2B5EF4-FFF2-40B4-BE49-F238E27FC236}">
                  <a16:creationId xmlns:a16="http://schemas.microsoft.com/office/drawing/2014/main" id="{31AEA39E-E622-415F-D00C-392B4C029D02}"/>
                </a:ext>
              </a:extLst>
            </p:cNvPr>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6173;p56">
              <a:extLst>
                <a:ext uri="{FF2B5EF4-FFF2-40B4-BE49-F238E27FC236}">
                  <a16:creationId xmlns:a16="http://schemas.microsoft.com/office/drawing/2014/main" id="{93289778-A14C-69A3-3B8C-798E227EB351}"/>
                </a:ext>
              </a:extLst>
            </p:cNvPr>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6174;p56">
              <a:extLst>
                <a:ext uri="{FF2B5EF4-FFF2-40B4-BE49-F238E27FC236}">
                  <a16:creationId xmlns:a16="http://schemas.microsoft.com/office/drawing/2014/main" id="{93E7B16B-00F9-7DFE-8983-12A4CAB15FC7}"/>
                </a:ext>
              </a:extLst>
            </p:cNvPr>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6175;p56">
              <a:extLst>
                <a:ext uri="{FF2B5EF4-FFF2-40B4-BE49-F238E27FC236}">
                  <a16:creationId xmlns:a16="http://schemas.microsoft.com/office/drawing/2014/main" id="{F6485385-F873-91B0-BAC7-715067413E33}"/>
                </a:ext>
              </a:extLst>
            </p:cNvPr>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6176;p56">
              <a:extLst>
                <a:ext uri="{FF2B5EF4-FFF2-40B4-BE49-F238E27FC236}">
                  <a16:creationId xmlns:a16="http://schemas.microsoft.com/office/drawing/2014/main" id="{A7863D62-5DA0-140F-49A8-1B9B995F923F}"/>
                </a:ext>
              </a:extLst>
            </p:cNvPr>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6177;p56">
              <a:extLst>
                <a:ext uri="{FF2B5EF4-FFF2-40B4-BE49-F238E27FC236}">
                  <a16:creationId xmlns:a16="http://schemas.microsoft.com/office/drawing/2014/main" id="{CFDEE436-E05E-4A0B-C764-3BDD58537146}"/>
                </a:ext>
              </a:extLst>
            </p:cNvPr>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6178;p56">
              <a:extLst>
                <a:ext uri="{FF2B5EF4-FFF2-40B4-BE49-F238E27FC236}">
                  <a16:creationId xmlns:a16="http://schemas.microsoft.com/office/drawing/2014/main" id="{622534E8-BA24-F9DC-4485-77A51A793B29}"/>
                </a:ext>
              </a:extLst>
            </p:cNvPr>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6179;p56">
              <a:extLst>
                <a:ext uri="{FF2B5EF4-FFF2-40B4-BE49-F238E27FC236}">
                  <a16:creationId xmlns:a16="http://schemas.microsoft.com/office/drawing/2014/main" id="{2E353D79-8535-6E24-BAE2-61AE3AA13870}"/>
                </a:ext>
              </a:extLst>
            </p:cNvPr>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6180;p56">
              <a:extLst>
                <a:ext uri="{FF2B5EF4-FFF2-40B4-BE49-F238E27FC236}">
                  <a16:creationId xmlns:a16="http://schemas.microsoft.com/office/drawing/2014/main" id="{8B63CD9B-D682-3262-9090-F2DBB0503A7A}"/>
                </a:ext>
              </a:extLst>
            </p:cNvPr>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6181;p56">
              <a:extLst>
                <a:ext uri="{FF2B5EF4-FFF2-40B4-BE49-F238E27FC236}">
                  <a16:creationId xmlns:a16="http://schemas.microsoft.com/office/drawing/2014/main" id="{62770257-AB1B-F564-5DEB-A831F4218C9F}"/>
                </a:ext>
              </a:extLst>
            </p:cNvPr>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6182;p56">
              <a:extLst>
                <a:ext uri="{FF2B5EF4-FFF2-40B4-BE49-F238E27FC236}">
                  <a16:creationId xmlns:a16="http://schemas.microsoft.com/office/drawing/2014/main" id="{CAA5B52C-9EE2-5FEF-0C53-D783AE309C27}"/>
                </a:ext>
              </a:extLst>
            </p:cNvPr>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6183;p56">
              <a:extLst>
                <a:ext uri="{FF2B5EF4-FFF2-40B4-BE49-F238E27FC236}">
                  <a16:creationId xmlns:a16="http://schemas.microsoft.com/office/drawing/2014/main" id="{5E85236A-A1CE-00F5-6EAE-FDFBDB84209F}"/>
                </a:ext>
              </a:extLst>
            </p:cNvPr>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6184;p56">
              <a:extLst>
                <a:ext uri="{FF2B5EF4-FFF2-40B4-BE49-F238E27FC236}">
                  <a16:creationId xmlns:a16="http://schemas.microsoft.com/office/drawing/2014/main" id="{61E9156C-64BF-A16C-B18E-9E2B703C53AA}"/>
                </a:ext>
              </a:extLst>
            </p:cNvPr>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6185;p56">
              <a:extLst>
                <a:ext uri="{FF2B5EF4-FFF2-40B4-BE49-F238E27FC236}">
                  <a16:creationId xmlns:a16="http://schemas.microsoft.com/office/drawing/2014/main" id="{469ECE17-5FAC-0C7C-F219-0E2A7D95A3D3}"/>
                </a:ext>
              </a:extLst>
            </p:cNvPr>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6186;p56">
              <a:extLst>
                <a:ext uri="{FF2B5EF4-FFF2-40B4-BE49-F238E27FC236}">
                  <a16:creationId xmlns:a16="http://schemas.microsoft.com/office/drawing/2014/main" id="{1C9A60EF-79CD-CEF3-5516-801A0067624E}"/>
                </a:ext>
              </a:extLst>
            </p:cNvPr>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6187;p56">
              <a:extLst>
                <a:ext uri="{FF2B5EF4-FFF2-40B4-BE49-F238E27FC236}">
                  <a16:creationId xmlns:a16="http://schemas.microsoft.com/office/drawing/2014/main" id="{3D205C76-9ECB-23D8-612F-3789F35E7B3C}"/>
                </a:ext>
              </a:extLst>
            </p:cNvPr>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6188;p56">
              <a:extLst>
                <a:ext uri="{FF2B5EF4-FFF2-40B4-BE49-F238E27FC236}">
                  <a16:creationId xmlns:a16="http://schemas.microsoft.com/office/drawing/2014/main" id="{C2DBED57-196B-EF9F-6D37-BD5376BFC980}"/>
                </a:ext>
              </a:extLst>
            </p:cNvPr>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6189;p56">
              <a:extLst>
                <a:ext uri="{FF2B5EF4-FFF2-40B4-BE49-F238E27FC236}">
                  <a16:creationId xmlns:a16="http://schemas.microsoft.com/office/drawing/2014/main" id="{13340A6E-981C-7616-6BCD-52F70DA945F5}"/>
                </a:ext>
              </a:extLst>
            </p:cNvPr>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6190;p56">
              <a:extLst>
                <a:ext uri="{FF2B5EF4-FFF2-40B4-BE49-F238E27FC236}">
                  <a16:creationId xmlns:a16="http://schemas.microsoft.com/office/drawing/2014/main" id="{E04DE654-095F-7E91-5403-6BD9F4C11A4C}"/>
                </a:ext>
              </a:extLst>
            </p:cNvPr>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6191;p56">
              <a:extLst>
                <a:ext uri="{FF2B5EF4-FFF2-40B4-BE49-F238E27FC236}">
                  <a16:creationId xmlns:a16="http://schemas.microsoft.com/office/drawing/2014/main" id="{2E3E1C41-72E1-2306-EF70-96ADAA45D900}"/>
                </a:ext>
              </a:extLst>
            </p:cNvPr>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6192;p56">
              <a:extLst>
                <a:ext uri="{FF2B5EF4-FFF2-40B4-BE49-F238E27FC236}">
                  <a16:creationId xmlns:a16="http://schemas.microsoft.com/office/drawing/2014/main" id="{A85DF1FB-9D9A-3482-482E-AD24395D1766}"/>
                </a:ext>
              </a:extLst>
            </p:cNvPr>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6193;p56">
              <a:extLst>
                <a:ext uri="{FF2B5EF4-FFF2-40B4-BE49-F238E27FC236}">
                  <a16:creationId xmlns:a16="http://schemas.microsoft.com/office/drawing/2014/main" id="{636FED3B-6856-F8F8-A902-CABC85EABDFE}"/>
                </a:ext>
              </a:extLst>
            </p:cNvPr>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6194;p56">
              <a:extLst>
                <a:ext uri="{FF2B5EF4-FFF2-40B4-BE49-F238E27FC236}">
                  <a16:creationId xmlns:a16="http://schemas.microsoft.com/office/drawing/2014/main" id="{434B5842-7F8D-0DAF-A24E-0A34553C94F0}"/>
                </a:ext>
              </a:extLst>
            </p:cNvPr>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6195;p56">
              <a:extLst>
                <a:ext uri="{FF2B5EF4-FFF2-40B4-BE49-F238E27FC236}">
                  <a16:creationId xmlns:a16="http://schemas.microsoft.com/office/drawing/2014/main" id="{A368EB10-2550-174B-CBCA-8AA1CC15245C}"/>
                </a:ext>
              </a:extLst>
            </p:cNvPr>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6196;p56">
              <a:extLst>
                <a:ext uri="{FF2B5EF4-FFF2-40B4-BE49-F238E27FC236}">
                  <a16:creationId xmlns:a16="http://schemas.microsoft.com/office/drawing/2014/main" id="{59CC5164-74C8-9B6D-AFF1-43C358869A27}"/>
                </a:ext>
              </a:extLst>
            </p:cNvPr>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6197;p56">
              <a:extLst>
                <a:ext uri="{FF2B5EF4-FFF2-40B4-BE49-F238E27FC236}">
                  <a16:creationId xmlns:a16="http://schemas.microsoft.com/office/drawing/2014/main" id="{27FDD1A8-39DD-517A-51D1-8FA984DE3E5D}"/>
                </a:ext>
              </a:extLst>
            </p:cNvPr>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6198;p56">
              <a:extLst>
                <a:ext uri="{FF2B5EF4-FFF2-40B4-BE49-F238E27FC236}">
                  <a16:creationId xmlns:a16="http://schemas.microsoft.com/office/drawing/2014/main" id="{C6216018-43FA-97B9-1EFC-2C04C5A7488F}"/>
                </a:ext>
              </a:extLst>
            </p:cNvPr>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6199;p56">
              <a:extLst>
                <a:ext uri="{FF2B5EF4-FFF2-40B4-BE49-F238E27FC236}">
                  <a16:creationId xmlns:a16="http://schemas.microsoft.com/office/drawing/2014/main" id="{C5B88749-3F1E-A123-FC2D-DC5A02114C27}"/>
                </a:ext>
              </a:extLst>
            </p:cNvPr>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6200;p56">
              <a:extLst>
                <a:ext uri="{FF2B5EF4-FFF2-40B4-BE49-F238E27FC236}">
                  <a16:creationId xmlns:a16="http://schemas.microsoft.com/office/drawing/2014/main" id="{CE1FD409-073D-16FD-E273-1B5246682910}"/>
                </a:ext>
              </a:extLst>
            </p:cNvPr>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6201;p56">
              <a:extLst>
                <a:ext uri="{FF2B5EF4-FFF2-40B4-BE49-F238E27FC236}">
                  <a16:creationId xmlns:a16="http://schemas.microsoft.com/office/drawing/2014/main" id="{1B0A0B99-A790-2104-DF4F-517C1BA89563}"/>
                </a:ext>
              </a:extLst>
            </p:cNvPr>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6202;p56">
              <a:extLst>
                <a:ext uri="{FF2B5EF4-FFF2-40B4-BE49-F238E27FC236}">
                  <a16:creationId xmlns:a16="http://schemas.microsoft.com/office/drawing/2014/main" id="{56C4A037-1B74-B855-685C-350FA4C848A7}"/>
                </a:ext>
              </a:extLst>
            </p:cNvPr>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6203;p56">
              <a:extLst>
                <a:ext uri="{FF2B5EF4-FFF2-40B4-BE49-F238E27FC236}">
                  <a16:creationId xmlns:a16="http://schemas.microsoft.com/office/drawing/2014/main" id="{F09244F1-FE4B-2AE7-0649-0D467C9E4ACA}"/>
                </a:ext>
              </a:extLst>
            </p:cNvPr>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6204;p56">
              <a:extLst>
                <a:ext uri="{FF2B5EF4-FFF2-40B4-BE49-F238E27FC236}">
                  <a16:creationId xmlns:a16="http://schemas.microsoft.com/office/drawing/2014/main" id="{808B5AF1-4B50-6CC1-285F-A635E91B5118}"/>
                </a:ext>
              </a:extLst>
            </p:cNvPr>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6205;p56">
              <a:extLst>
                <a:ext uri="{FF2B5EF4-FFF2-40B4-BE49-F238E27FC236}">
                  <a16:creationId xmlns:a16="http://schemas.microsoft.com/office/drawing/2014/main" id="{E65F1B69-BB6C-D545-DE65-C87A3B9E0FDF}"/>
                </a:ext>
              </a:extLst>
            </p:cNvPr>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6206;p56">
              <a:extLst>
                <a:ext uri="{FF2B5EF4-FFF2-40B4-BE49-F238E27FC236}">
                  <a16:creationId xmlns:a16="http://schemas.microsoft.com/office/drawing/2014/main" id="{434DB72D-C435-8EE7-E82F-9BDD911E07F0}"/>
                </a:ext>
              </a:extLst>
            </p:cNvPr>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6207;p56">
              <a:extLst>
                <a:ext uri="{FF2B5EF4-FFF2-40B4-BE49-F238E27FC236}">
                  <a16:creationId xmlns:a16="http://schemas.microsoft.com/office/drawing/2014/main" id="{2967FDDD-FD42-FF29-EE83-E634BB3CD3A5}"/>
                </a:ext>
              </a:extLst>
            </p:cNvPr>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6208;p56">
              <a:extLst>
                <a:ext uri="{FF2B5EF4-FFF2-40B4-BE49-F238E27FC236}">
                  <a16:creationId xmlns:a16="http://schemas.microsoft.com/office/drawing/2014/main" id="{F63E4907-ED3E-E769-2E56-23C8CBB27E55}"/>
                </a:ext>
              </a:extLst>
            </p:cNvPr>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6209;p56">
              <a:extLst>
                <a:ext uri="{FF2B5EF4-FFF2-40B4-BE49-F238E27FC236}">
                  <a16:creationId xmlns:a16="http://schemas.microsoft.com/office/drawing/2014/main" id="{5B506B36-070D-0E90-4ECB-DB9AB2870B1B}"/>
                </a:ext>
              </a:extLst>
            </p:cNvPr>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6210;p56">
              <a:extLst>
                <a:ext uri="{FF2B5EF4-FFF2-40B4-BE49-F238E27FC236}">
                  <a16:creationId xmlns:a16="http://schemas.microsoft.com/office/drawing/2014/main" id="{7A6F3C4B-E329-B8ED-C5DD-47BD9E4A7DEF}"/>
                </a:ext>
              </a:extLst>
            </p:cNvPr>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6211;p56">
              <a:extLst>
                <a:ext uri="{FF2B5EF4-FFF2-40B4-BE49-F238E27FC236}">
                  <a16:creationId xmlns:a16="http://schemas.microsoft.com/office/drawing/2014/main" id="{EFA302EB-807D-F81A-31CB-54327AA007E4}"/>
                </a:ext>
              </a:extLst>
            </p:cNvPr>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6212;p56">
              <a:extLst>
                <a:ext uri="{FF2B5EF4-FFF2-40B4-BE49-F238E27FC236}">
                  <a16:creationId xmlns:a16="http://schemas.microsoft.com/office/drawing/2014/main" id="{D03917E3-041F-5CE5-75BD-AAD8744C2061}"/>
                </a:ext>
              </a:extLst>
            </p:cNvPr>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6213;p56">
              <a:extLst>
                <a:ext uri="{FF2B5EF4-FFF2-40B4-BE49-F238E27FC236}">
                  <a16:creationId xmlns:a16="http://schemas.microsoft.com/office/drawing/2014/main" id="{B24C8B6B-41EA-DA81-D655-4553448F0D25}"/>
                </a:ext>
              </a:extLst>
            </p:cNvPr>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6214;p56">
              <a:extLst>
                <a:ext uri="{FF2B5EF4-FFF2-40B4-BE49-F238E27FC236}">
                  <a16:creationId xmlns:a16="http://schemas.microsoft.com/office/drawing/2014/main" id="{654190B5-2E2F-3B58-2250-F40560986DBC}"/>
                </a:ext>
              </a:extLst>
            </p:cNvPr>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6215;p56">
              <a:extLst>
                <a:ext uri="{FF2B5EF4-FFF2-40B4-BE49-F238E27FC236}">
                  <a16:creationId xmlns:a16="http://schemas.microsoft.com/office/drawing/2014/main" id="{0452A5B9-CB3C-8869-FD9D-9598B8C3FEE5}"/>
                </a:ext>
              </a:extLst>
            </p:cNvPr>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6216;p56">
              <a:extLst>
                <a:ext uri="{FF2B5EF4-FFF2-40B4-BE49-F238E27FC236}">
                  <a16:creationId xmlns:a16="http://schemas.microsoft.com/office/drawing/2014/main" id="{6471B3C1-7D66-3052-9567-D85299EFB313}"/>
                </a:ext>
              </a:extLst>
            </p:cNvPr>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6217;p56">
              <a:extLst>
                <a:ext uri="{FF2B5EF4-FFF2-40B4-BE49-F238E27FC236}">
                  <a16:creationId xmlns:a16="http://schemas.microsoft.com/office/drawing/2014/main" id="{A641ECA8-8BE8-4CA0-30A8-3DE2D19A337A}"/>
                </a:ext>
              </a:extLst>
            </p:cNvPr>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6218;p56">
              <a:extLst>
                <a:ext uri="{FF2B5EF4-FFF2-40B4-BE49-F238E27FC236}">
                  <a16:creationId xmlns:a16="http://schemas.microsoft.com/office/drawing/2014/main" id="{0CDAF1E6-CB77-FD09-FFB3-CC1846A3B4A4}"/>
                </a:ext>
              </a:extLst>
            </p:cNvPr>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6219;p56">
              <a:extLst>
                <a:ext uri="{FF2B5EF4-FFF2-40B4-BE49-F238E27FC236}">
                  <a16:creationId xmlns:a16="http://schemas.microsoft.com/office/drawing/2014/main" id="{ACB198E9-A9D1-E3AE-59B0-8810648C8DE5}"/>
                </a:ext>
              </a:extLst>
            </p:cNvPr>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6220;p56">
              <a:extLst>
                <a:ext uri="{FF2B5EF4-FFF2-40B4-BE49-F238E27FC236}">
                  <a16:creationId xmlns:a16="http://schemas.microsoft.com/office/drawing/2014/main" id="{0DC6D6FE-FCDC-8158-EF6A-21BC9D015682}"/>
                </a:ext>
              </a:extLst>
            </p:cNvPr>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6221;p56">
              <a:extLst>
                <a:ext uri="{FF2B5EF4-FFF2-40B4-BE49-F238E27FC236}">
                  <a16:creationId xmlns:a16="http://schemas.microsoft.com/office/drawing/2014/main" id="{D5883583-3BAC-1B1F-2F43-E1FC12BD3DF5}"/>
                </a:ext>
              </a:extLst>
            </p:cNvPr>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6222;p56">
              <a:extLst>
                <a:ext uri="{FF2B5EF4-FFF2-40B4-BE49-F238E27FC236}">
                  <a16:creationId xmlns:a16="http://schemas.microsoft.com/office/drawing/2014/main" id="{808A2B26-234C-A800-0C3F-2754D2890423}"/>
                </a:ext>
              </a:extLst>
            </p:cNvPr>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6223;p56">
              <a:extLst>
                <a:ext uri="{FF2B5EF4-FFF2-40B4-BE49-F238E27FC236}">
                  <a16:creationId xmlns:a16="http://schemas.microsoft.com/office/drawing/2014/main" id="{32C22F9F-DFE7-C427-F424-1B5430A32742}"/>
                </a:ext>
              </a:extLst>
            </p:cNvPr>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6224;p56">
              <a:extLst>
                <a:ext uri="{FF2B5EF4-FFF2-40B4-BE49-F238E27FC236}">
                  <a16:creationId xmlns:a16="http://schemas.microsoft.com/office/drawing/2014/main" id="{87A93521-8A83-F2BD-D6EE-0B261E2E8B57}"/>
                </a:ext>
              </a:extLst>
            </p:cNvPr>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6225;p56">
              <a:extLst>
                <a:ext uri="{FF2B5EF4-FFF2-40B4-BE49-F238E27FC236}">
                  <a16:creationId xmlns:a16="http://schemas.microsoft.com/office/drawing/2014/main" id="{BC81905B-F3A2-D65F-675C-3BC5FD85AC2D}"/>
                </a:ext>
              </a:extLst>
            </p:cNvPr>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6226;p56">
              <a:extLst>
                <a:ext uri="{FF2B5EF4-FFF2-40B4-BE49-F238E27FC236}">
                  <a16:creationId xmlns:a16="http://schemas.microsoft.com/office/drawing/2014/main" id="{5F4C96EF-1272-27AD-709A-0C73FA5F4358}"/>
                </a:ext>
              </a:extLst>
            </p:cNvPr>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6227;p56">
              <a:extLst>
                <a:ext uri="{FF2B5EF4-FFF2-40B4-BE49-F238E27FC236}">
                  <a16:creationId xmlns:a16="http://schemas.microsoft.com/office/drawing/2014/main" id="{41353EA5-66B5-A844-2E89-FE17A117DD1F}"/>
                </a:ext>
              </a:extLst>
            </p:cNvPr>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6228;p56">
              <a:extLst>
                <a:ext uri="{FF2B5EF4-FFF2-40B4-BE49-F238E27FC236}">
                  <a16:creationId xmlns:a16="http://schemas.microsoft.com/office/drawing/2014/main" id="{E605F4DF-AC1B-CD76-AE3D-54AE7E376626}"/>
                </a:ext>
              </a:extLst>
            </p:cNvPr>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6229;p56">
              <a:extLst>
                <a:ext uri="{FF2B5EF4-FFF2-40B4-BE49-F238E27FC236}">
                  <a16:creationId xmlns:a16="http://schemas.microsoft.com/office/drawing/2014/main" id="{08408944-91B1-72DE-513C-5F4080A75E8C}"/>
                </a:ext>
              </a:extLst>
            </p:cNvPr>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6230;p56">
              <a:extLst>
                <a:ext uri="{FF2B5EF4-FFF2-40B4-BE49-F238E27FC236}">
                  <a16:creationId xmlns:a16="http://schemas.microsoft.com/office/drawing/2014/main" id="{D30B3362-4E95-2743-5A0E-404075469969}"/>
                </a:ext>
              </a:extLst>
            </p:cNvPr>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6231;p56">
              <a:extLst>
                <a:ext uri="{FF2B5EF4-FFF2-40B4-BE49-F238E27FC236}">
                  <a16:creationId xmlns:a16="http://schemas.microsoft.com/office/drawing/2014/main" id="{ABF1079F-BE56-4672-F38F-85F65168BAF3}"/>
                </a:ext>
              </a:extLst>
            </p:cNvPr>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6232;p56">
              <a:extLst>
                <a:ext uri="{FF2B5EF4-FFF2-40B4-BE49-F238E27FC236}">
                  <a16:creationId xmlns:a16="http://schemas.microsoft.com/office/drawing/2014/main" id="{F4A6E3FF-B9A4-0E91-44B2-E1DB36A7832B}"/>
                </a:ext>
              </a:extLst>
            </p:cNvPr>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6233;p56">
              <a:extLst>
                <a:ext uri="{FF2B5EF4-FFF2-40B4-BE49-F238E27FC236}">
                  <a16:creationId xmlns:a16="http://schemas.microsoft.com/office/drawing/2014/main" id="{4385A93C-2B48-F285-37CD-FB16F1AFB47C}"/>
                </a:ext>
              </a:extLst>
            </p:cNvPr>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6234;p56">
              <a:extLst>
                <a:ext uri="{FF2B5EF4-FFF2-40B4-BE49-F238E27FC236}">
                  <a16:creationId xmlns:a16="http://schemas.microsoft.com/office/drawing/2014/main" id="{57241FAD-ACAC-6CAD-C729-B51E372E2CA0}"/>
                </a:ext>
              </a:extLst>
            </p:cNvPr>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6235;p56">
              <a:extLst>
                <a:ext uri="{FF2B5EF4-FFF2-40B4-BE49-F238E27FC236}">
                  <a16:creationId xmlns:a16="http://schemas.microsoft.com/office/drawing/2014/main" id="{FE1BA369-2467-82A9-DA7D-C8D0D07BBD09}"/>
                </a:ext>
              </a:extLst>
            </p:cNvPr>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6236;p56">
              <a:extLst>
                <a:ext uri="{FF2B5EF4-FFF2-40B4-BE49-F238E27FC236}">
                  <a16:creationId xmlns:a16="http://schemas.microsoft.com/office/drawing/2014/main" id="{8D754E4F-82C1-3002-B1F5-F4A49992B90F}"/>
                </a:ext>
              </a:extLst>
            </p:cNvPr>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6237;p56">
              <a:extLst>
                <a:ext uri="{FF2B5EF4-FFF2-40B4-BE49-F238E27FC236}">
                  <a16:creationId xmlns:a16="http://schemas.microsoft.com/office/drawing/2014/main" id="{F5AAC209-EB51-5F88-A464-06AB39526803}"/>
                </a:ext>
              </a:extLst>
            </p:cNvPr>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6238;p56">
              <a:extLst>
                <a:ext uri="{FF2B5EF4-FFF2-40B4-BE49-F238E27FC236}">
                  <a16:creationId xmlns:a16="http://schemas.microsoft.com/office/drawing/2014/main" id="{97B978BB-384E-B5B0-6049-D6DD21F9F608}"/>
                </a:ext>
              </a:extLst>
            </p:cNvPr>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6239;p56">
              <a:extLst>
                <a:ext uri="{FF2B5EF4-FFF2-40B4-BE49-F238E27FC236}">
                  <a16:creationId xmlns:a16="http://schemas.microsoft.com/office/drawing/2014/main" id="{889F2C23-AEF4-C43D-C6B8-6E1A138E0AFA}"/>
                </a:ext>
              </a:extLst>
            </p:cNvPr>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6240;p56">
              <a:extLst>
                <a:ext uri="{FF2B5EF4-FFF2-40B4-BE49-F238E27FC236}">
                  <a16:creationId xmlns:a16="http://schemas.microsoft.com/office/drawing/2014/main" id="{263289E6-53AF-BBF3-7BEA-D7C37086FB2A}"/>
                </a:ext>
              </a:extLst>
            </p:cNvPr>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6241;p56">
              <a:extLst>
                <a:ext uri="{FF2B5EF4-FFF2-40B4-BE49-F238E27FC236}">
                  <a16:creationId xmlns:a16="http://schemas.microsoft.com/office/drawing/2014/main" id="{215AD3AD-74F3-FB09-0185-C7F03FA7E16B}"/>
                </a:ext>
              </a:extLst>
            </p:cNvPr>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6242;p56">
              <a:extLst>
                <a:ext uri="{FF2B5EF4-FFF2-40B4-BE49-F238E27FC236}">
                  <a16:creationId xmlns:a16="http://schemas.microsoft.com/office/drawing/2014/main" id="{7B8973A7-49F3-228E-747A-24F24A4D92E0}"/>
                </a:ext>
              </a:extLst>
            </p:cNvPr>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6243;p56">
              <a:extLst>
                <a:ext uri="{FF2B5EF4-FFF2-40B4-BE49-F238E27FC236}">
                  <a16:creationId xmlns:a16="http://schemas.microsoft.com/office/drawing/2014/main" id="{EFF9CFE0-FEBA-41FB-6152-EFDA5547EBD0}"/>
                </a:ext>
              </a:extLst>
            </p:cNvPr>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6244;p56">
              <a:extLst>
                <a:ext uri="{FF2B5EF4-FFF2-40B4-BE49-F238E27FC236}">
                  <a16:creationId xmlns:a16="http://schemas.microsoft.com/office/drawing/2014/main" id="{6A2F9427-ADD7-3E31-9D65-AF86561B70BB}"/>
                </a:ext>
              </a:extLst>
            </p:cNvPr>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6245;p56">
              <a:extLst>
                <a:ext uri="{FF2B5EF4-FFF2-40B4-BE49-F238E27FC236}">
                  <a16:creationId xmlns:a16="http://schemas.microsoft.com/office/drawing/2014/main" id="{5067D111-1978-DA61-954A-4AF8B84877FE}"/>
                </a:ext>
              </a:extLst>
            </p:cNvPr>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6246;p56">
              <a:extLst>
                <a:ext uri="{FF2B5EF4-FFF2-40B4-BE49-F238E27FC236}">
                  <a16:creationId xmlns:a16="http://schemas.microsoft.com/office/drawing/2014/main" id="{5216E673-851E-43B2-2461-70512248930C}"/>
                </a:ext>
              </a:extLst>
            </p:cNvPr>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6247;p56">
              <a:extLst>
                <a:ext uri="{FF2B5EF4-FFF2-40B4-BE49-F238E27FC236}">
                  <a16:creationId xmlns:a16="http://schemas.microsoft.com/office/drawing/2014/main" id="{57D48CEE-D142-FAE5-D137-A93345ECD023}"/>
                </a:ext>
              </a:extLst>
            </p:cNvPr>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6248;p56">
              <a:extLst>
                <a:ext uri="{FF2B5EF4-FFF2-40B4-BE49-F238E27FC236}">
                  <a16:creationId xmlns:a16="http://schemas.microsoft.com/office/drawing/2014/main" id="{138E2A75-EEA4-BA18-6F52-ECDAFE82F507}"/>
                </a:ext>
              </a:extLst>
            </p:cNvPr>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6249;p56">
              <a:extLst>
                <a:ext uri="{FF2B5EF4-FFF2-40B4-BE49-F238E27FC236}">
                  <a16:creationId xmlns:a16="http://schemas.microsoft.com/office/drawing/2014/main" id="{2546C1FD-35D2-8F94-485E-5EDF266B2196}"/>
                </a:ext>
              </a:extLst>
            </p:cNvPr>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6250;p56">
              <a:extLst>
                <a:ext uri="{FF2B5EF4-FFF2-40B4-BE49-F238E27FC236}">
                  <a16:creationId xmlns:a16="http://schemas.microsoft.com/office/drawing/2014/main" id="{45D87CA4-2235-EFF8-55AF-B939D5715DBE}"/>
                </a:ext>
              </a:extLst>
            </p:cNvPr>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6251;p56">
              <a:extLst>
                <a:ext uri="{FF2B5EF4-FFF2-40B4-BE49-F238E27FC236}">
                  <a16:creationId xmlns:a16="http://schemas.microsoft.com/office/drawing/2014/main" id="{110A3754-4495-BE9C-85F1-B26AB68FDCBE}"/>
                </a:ext>
              </a:extLst>
            </p:cNvPr>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6252;p56">
              <a:extLst>
                <a:ext uri="{FF2B5EF4-FFF2-40B4-BE49-F238E27FC236}">
                  <a16:creationId xmlns:a16="http://schemas.microsoft.com/office/drawing/2014/main" id="{E93B7CAE-4943-67FA-0A00-8AFC53F49C8C}"/>
                </a:ext>
              </a:extLst>
            </p:cNvPr>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6253;p56">
              <a:extLst>
                <a:ext uri="{FF2B5EF4-FFF2-40B4-BE49-F238E27FC236}">
                  <a16:creationId xmlns:a16="http://schemas.microsoft.com/office/drawing/2014/main" id="{B7BCCB6B-8D51-A0DB-DB2E-DAB31B35EC18}"/>
                </a:ext>
              </a:extLst>
            </p:cNvPr>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6254;p56">
              <a:extLst>
                <a:ext uri="{FF2B5EF4-FFF2-40B4-BE49-F238E27FC236}">
                  <a16:creationId xmlns:a16="http://schemas.microsoft.com/office/drawing/2014/main" id="{4990DBD7-2FD1-88BE-9648-8F04FF826C8D}"/>
                </a:ext>
              </a:extLst>
            </p:cNvPr>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6255;p56">
              <a:extLst>
                <a:ext uri="{FF2B5EF4-FFF2-40B4-BE49-F238E27FC236}">
                  <a16:creationId xmlns:a16="http://schemas.microsoft.com/office/drawing/2014/main" id="{EA35F4C7-EBA3-FB57-5FEA-DD2771086AC1}"/>
                </a:ext>
              </a:extLst>
            </p:cNvPr>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6256;p56">
              <a:extLst>
                <a:ext uri="{FF2B5EF4-FFF2-40B4-BE49-F238E27FC236}">
                  <a16:creationId xmlns:a16="http://schemas.microsoft.com/office/drawing/2014/main" id="{A64F6FB0-4288-7F09-407D-079960E704E7}"/>
                </a:ext>
              </a:extLst>
            </p:cNvPr>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6257;p56">
              <a:extLst>
                <a:ext uri="{FF2B5EF4-FFF2-40B4-BE49-F238E27FC236}">
                  <a16:creationId xmlns:a16="http://schemas.microsoft.com/office/drawing/2014/main" id="{46D7A539-6CB7-D170-86C6-DAB467E8CAE4}"/>
                </a:ext>
              </a:extLst>
            </p:cNvPr>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6258;p56">
              <a:extLst>
                <a:ext uri="{FF2B5EF4-FFF2-40B4-BE49-F238E27FC236}">
                  <a16:creationId xmlns:a16="http://schemas.microsoft.com/office/drawing/2014/main" id="{592F0AD4-3740-2B1B-3AE4-E44FADBBDBE7}"/>
                </a:ext>
              </a:extLst>
            </p:cNvPr>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6259;p56">
              <a:extLst>
                <a:ext uri="{FF2B5EF4-FFF2-40B4-BE49-F238E27FC236}">
                  <a16:creationId xmlns:a16="http://schemas.microsoft.com/office/drawing/2014/main" id="{36B90E31-63BC-A397-DCDC-C860F6F92D69}"/>
                </a:ext>
              </a:extLst>
            </p:cNvPr>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6260;p56">
              <a:extLst>
                <a:ext uri="{FF2B5EF4-FFF2-40B4-BE49-F238E27FC236}">
                  <a16:creationId xmlns:a16="http://schemas.microsoft.com/office/drawing/2014/main" id="{7382237B-01AF-F82C-E473-453B06402D04}"/>
                </a:ext>
              </a:extLst>
            </p:cNvPr>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6261;p56">
              <a:extLst>
                <a:ext uri="{FF2B5EF4-FFF2-40B4-BE49-F238E27FC236}">
                  <a16:creationId xmlns:a16="http://schemas.microsoft.com/office/drawing/2014/main" id="{8628E950-9E0D-8ADB-0731-E24798093C3E}"/>
                </a:ext>
              </a:extLst>
            </p:cNvPr>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6262;p56">
              <a:extLst>
                <a:ext uri="{FF2B5EF4-FFF2-40B4-BE49-F238E27FC236}">
                  <a16:creationId xmlns:a16="http://schemas.microsoft.com/office/drawing/2014/main" id="{329D2FCD-083F-C521-97C8-ABF5CE1710F1}"/>
                </a:ext>
              </a:extLst>
            </p:cNvPr>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6263;p56">
              <a:extLst>
                <a:ext uri="{FF2B5EF4-FFF2-40B4-BE49-F238E27FC236}">
                  <a16:creationId xmlns:a16="http://schemas.microsoft.com/office/drawing/2014/main" id="{CA0607E8-5A2B-B44F-6597-9983A68EC2FB}"/>
                </a:ext>
              </a:extLst>
            </p:cNvPr>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6264;p56">
              <a:extLst>
                <a:ext uri="{FF2B5EF4-FFF2-40B4-BE49-F238E27FC236}">
                  <a16:creationId xmlns:a16="http://schemas.microsoft.com/office/drawing/2014/main" id="{98572096-DEA2-7A2E-E857-A66BCC756330}"/>
                </a:ext>
              </a:extLst>
            </p:cNvPr>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6265;p56">
              <a:extLst>
                <a:ext uri="{FF2B5EF4-FFF2-40B4-BE49-F238E27FC236}">
                  <a16:creationId xmlns:a16="http://schemas.microsoft.com/office/drawing/2014/main" id="{D944F868-1E7C-A1E8-2458-76EF946CAF65}"/>
                </a:ext>
              </a:extLst>
            </p:cNvPr>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6266;p56">
              <a:extLst>
                <a:ext uri="{FF2B5EF4-FFF2-40B4-BE49-F238E27FC236}">
                  <a16:creationId xmlns:a16="http://schemas.microsoft.com/office/drawing/2014/main" id="{74C8E455-5FA6-6358-AF50-915885BD2A48}"/>
                </a:ext>
              </a:extLst>
            </p:cNvPr>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6267;p56">
              <a:extLst>
                <a:ext uri="{FF2B5EF4-FFF2-40B4-BE49-F238E27FC236}">
                  <a16:creationId xmlns:a16="http://schemas.microsoft.com/office/drawing/2014/main" id="{A5357D48-0F85-C9FB-CE0E-AEB81CDCD888}"/>
                </a:ext>
              </a:extLst>
            </p:cNvPr>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6268;p56">
              <a:extLst>
                <a:ext uri="{FF2B5EF4-FFF2-40B4-BE49-F238E27FC236}">
                  <a16:creationId xmlns:a16="http://schemas.microsoft.com/office/drawing/2014/main" id="{4730B485-C495-ACB4-D344-4523A2C165A1}"/>
                </a:ext>
              </a:extLst>
            </p:cNvPr>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6269;p56">
              <a:extLst>
                <a:ext uri="{FF2B5EF4-FFF2-40B4-BE49-F238E27FC236}">
                  <a16:creationId xmlns:a16="http://schemas.microsoft.com/office/drawing/2014/main" id="{E80B2338-A5B8-C16D-503B-50FC4595B655}"/>
                </a:ext>
              </a:extLst>
            </p:cNvPr>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6270;p56">
              <a:extLst>
                <a:ext uri="{FF2B5EF4-FFF2-40B4-BE49-F238E27FC236}">
                  <a16:creationId xmlns:a16="http://schemas.microsoft.com/office/drawing/2014/main" id="{3A212D9E-267C-77D8-93AE-CE141EF65F76}"/>
                </a:ext>
              </a:extLst>
            </p:cNvPr>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6271;p56">
              <a:extLst>
                <a:ext uri="{FF2B5EF4-FFF2-40B4-BE49-F238E27FC236}">
                  <a16:creationId xmlns:a16="http://schemas.microsoft.com/office/drawing/2014/main" id="{4CD27B1F-5086-B5B4-F19A-161DF58DE1D5}"/>
                </a:ext>
              </a:extLst>
            </p:cNvPr>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6272;p56">
              <a:extLst>
                <a:ext uri="{FF2B5EF4-FFF2-40B4-BE49-F238E27FC236}">
                  <a16:creationId xmlns:a16="http://schemas.microsoft.com/office/drawing/2014/main" id="{45B06C52-044C-05C0-BDFC-47D41778E421}"/>
                </a:ext>
              </a:extLst>
            </p:cNvPr>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6273;p56">
              <a:extLst>
                <a:ext uri="{FF2B5EF4-FFF2-40B4-BE49-F238E27FC236}">
                  <a16:creationId xmlns:a16="http://schemas.microsoft.com/office/drawing/2014/main" id="{CF6ABD2A-8E07-2F88-CC3C-8B2284A59C73}"/>
                </a:ext>
              </a:extLst>
            </p:cNvPr>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6274;p56">
              <a:extLst>
                <a:ext uri="{FF2B5EF4-FFF2-40B4-BE49-F238E27FC236}">
                  <a16:creationId xmlns:a16="http://schemas.microsoft.com/office/drawing/2014/main" id="{A6ACFA3C-99F8-6F28-19A4-453D3E905F5D}"/>
                </a:ext>
              </a:extLst>
            </p:cNvPr>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6275;p56">
              <a:extLst>
                <a:ext uri="{FF2B5EF4-FFF2-40B4-BE49-F238E27FC236}">
                  <a16:creationId xmlns:a16="http://schemas.microsoft.com/office/drawing/2014/main" id="{8255F5FA-C139-B2F8-41A3-96A64D7F4769}"/>
                </a:ext>
              </a:extLst>
            </p:cNvPr>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6276;p56">
              <a:extLst>
                <a:ext uri="{FF2B5EF4-FFF2-40B4-BE49-F238E27FC236}">
                  <a16:creationId xmlns:a16="http://schemas.microsoft.com/office/drawing/2014/main" id="{F872A3DD-F777-FF64-9A44-774B2C17C45E}"/>
                </a:ext>
              </a:extLst>
            </p:cNvPr>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6277;p56">
              <a:extLst>
                <a:ext uri="{FF2B5EF4-FFF2-40B4-BE49-F238E27FC236}">
                  <a16:creationId xmlns:a16="http://schemas.microsoft.com/office/drawing/2014/main" id="{E06EE6DD-EFDD-D02A-0FE5-D9BBB8CD970D}"/>
                </a:ext>
              </a:extLst>
            </p:cNvPr>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6278;p56">
              <a:extLst>
                <a:ext uri="{FF2B5EF4-FFF2-40B4-BE49-F238E27FC236}">
                  <a16:creationId xmlns:a16="http://schemas.microsoft.com/office/drawing/2014/main" id="{B0162568-31C0-0659-3F01-671B356C92D6}"/>
                </a:ext>
              </a:extLst>
            </p:cNvPr>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6279;p56">
              <a:extLst>
                <a:ext uri="{FF2B5EF4-FFF2-40B4-BE49-F238E27FC236}">
                  <a16:creationId xmlns:a16="http://schemas.microsoft.com/office/drawing/2014/main" id="{1B214CE8-00F2-884C-9143-4FA221499A45}"/>
                </a:ext>
              </a:extLst>
            </p:cNvPr>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6280;p56">
              <a:extLst>
                <a:ext uri="{FF2B5EF4-FFF2-40B4-BE49-F238E27FC236}">
                  <a16:creationId xmlns:a16="http://schemas.microsoft.com/office/drawing/2014/main" id="{A5CFA39B-2282-9560-BE48-447E0C8DB3F5}"/>
                </a:ext>
              </a:extLst>
            </p:cNvPr>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6281;p56">
              <a:extLst>
                <a:ext uri="{FF2B5EF4-FFF2-40B4-BE49-F238E27FC236}">
                  <a16:creationId xmlns:a16="http://schemas.microsoft.com/office/drawing/2014/main" id="{03D95504-4135-2338-7843-5332CB50EECD}"/>
                </a:ext>
              </a:extLst>
            </p:cNvPr>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6282;p56">
              <a:extLst>
                <a:ext uri="{FF2B5EF4-FFF2-40B4-BE49-F238E27FC236}">
                  <a16:creationId xmlns:a16="http://schemas.microsoft.com/office/drawing/2014/main" id="{265C455E-2E53-41A2-4E44-F4474C5E8DDC}"/>
                </a:ext>
              </a:extLst>
            </p:cNvPr>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6283;p56">
              <a:extLst>
                <a:ext uri="{FF2B5EF4-FFF2-40B4-BE49-F238E27FC236}">
                  <a16:creationId xmlns:a16="http://schemas.microsoft.com/office/drawing/2014/main" id="{EA41E25A-B819-1B9B-EFA9-A3C96BC2224D}"/>
                </a:ext>
              </a:extLst>
            </p:cNvPr>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6284;p56">
              <a:extLst>
                <a:ext uri="{FF2B5EF4-FFF2-40B4-BE49-F238E27FC236}">
                  <a16:creationId xmlns:a16="http://schemas.microsoft.com/office/drawing/2014/main" id="{A98E7B88-49F5-4336-566C-F19D3A7DF15E}"/>
                </a:ext>
              </a:extLst>
            </p:cNvPr>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6285;p56">
              <a:extLst>
                <a:ext uri="{FF2B5EF4-FFF2-40B4-BE49-F238E27FC236}">
                  <a16:creationId xmlns:a16="http://schemas.microsoft.com/office/drawing/2014/main" id="{5E7DFE26-F374-E339-0D1C-866889FCC649}"/>
                </a:ext>
              </a:extLst>
            </p:cNvPr>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6286;p56">
              <a:extLst>
                <a:ext uri="{FF2B5EF4-FFF2-40B4-BE49-F238E27FC236}">
                  <a16:creationId xmlns:a16="http://schemas.microsoft.com/office/drawing/2014/main" id="{C6512522-DC22-7967-8439-09FCD907E8B4}"/>
                </a:ext>
              </a:extLst>
            </p:cNvPr>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6287;p56">
              <a:extLst>
                <a:ext uri="{FF2B5EF4-FFF2-40B4-BE49-F238E27FC236}">
                  <a16:creationId xmlns:a16="http://schemas.microsoft.com/office/drawing/2014/main" id="{5641B748-509D-B8E7-12D0-82F7F170BAD8}"/>
                </a:ext>
              </a:extLst>
            </p:cNvPr>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6288;p56">
              <a:extLst>
                <a:ext uri="{FF2B5EF4-FFF2-40B4-BE49-F238E27FC236}">
                  <a16:creationId xmlns:a16="http://schemas.microsoft.com/office/drawing/2014/main" id="{482A62A4-CFD8-EF4F-BB5E-F230CCDF8487}"/>
                </a:ext>
              </a:extLst>
            </p:cNvPr>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6289;p56">
              <a:extLst>
                <a:ext uri="{FF2B5EF4-FFF2-40B4-BE49-F238E27FC236}">
                  <a16:creationId xmlns:a16="http://schemas.microsoft.com/office/drawing/2014/main" id="{6098169A-7DEE-A7F9-1C82-E86E1BF71522}"/>
                </a:ext>
              </a:extLst>
            </p:cNvPr>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6290;p56">
              <a:extLst>
                <a:ext uri="{FF2B5EF4-FFF2-40B4-BE49-F238E27FC236}">
                  <a16:creationId xmlns:a16="http://schemas.microsoft.com/office/drawing/2014/main" id="{B1848067-D85C-6B09-308E-897A93D02C5A}"/>
                </a:ext>
              </a:extLst>
            </p:cNvPr>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6291;p56">
              <a:extLst>
                <a:ext uri="{FF2B5EF4-FFF2-40B4-BE49-F238E27FC236}">
                  <a16:creationId xmlns:a16="http://schemas.microsoft.com/office/drawing/2014/main" id="{96C337BE-739E-DDC6-426E-2EBE3D89C6DA}"/>
                </a:ext>
              </a:extLst>
            </p:cNvPr>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6292;p56">
              <a:extLst>
                <a:ext uri="{FF2B5EF4-FFF2-40B4-BE49-F238E27FC236}">
                  <a16:creationId xmlns:a16="http://schemas.microsoft.com/office/drawing/2014/main" id="{D0A249C1-E2DB-AF22-ADA1-5DAB4C28DEC7}"/>
                </a:ext>
              </a:extLst>
            </p:cNvPr>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6293;p56">
              <a:extLst>
                <a:ext uri="{FF2B5EF4-FFF2-40B4-BE49-F238E27FC236}">
                  <a16:creationId xmlns:a16="http://schemas.microsoft.com/office/drawing/2014/main" id="{ECBE198C-CC83-9C2C-2FE1-79D72C3B1653}"/>
                </a:ext>
              </a:extLst>
            </p:cNvPr>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6294;p56">
              <a:extLst>
                <a:ext uri="{FF2B5EF4-FFF2-40B4-BE49-F238E27FC236}">
                  <a16:creationId xmlns:a16="http://schemas.microsoft.com/office/drawing/2014/main" id="{3080148B-4D24-F97C-E566-E0A33307961A}"/>
                </a:ext>
              </a:extLst>
            </p:cNvPr>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6295;p56">
              <a:extLst>
                <a:ext uri="{FF2B5EF4-FFF2-40B4-BE49-F238E27FC236}">
                  <a16:creationId xmlns:a16="http://schemas.microsoft.com/office/drawing/2014/main" id="{275CB4FB-AC82-DF23-EB94-E83AFE820411}"/>
                </a:ext>
              </a:extLst>
            </p:cNvPr>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6296;p56">
              <a:extLst>
                <a:ext uri="{FF2B5EF4-FFF2-40B4-BE49-F238E27FC236}">
                  <a16:creationId xmlns:a16="http://schemas.microsoft.com/office/drawing/2014/main" id="{62BF255B-3459-FDCA-5024-52B179A6D12E}"/>
                </a:ext>
              </a:extLst>
            </p:cNvPr>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6297;p56">
              <a:extLst>
                <a:ext uri="{FF2B5EF4-FFF2-40B4-BE49-F238E27FC236}">
                  <a16:creationId xmlns:a16="http://schemas.microsoft.com/office/drawing/2014/main" id="{7A63CF12-A686-2B4E-236F-7CEAC8142897}"/>
                </a:ext>
              </a:extLst>
            </p:cNvPr>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6298;p56">
              <a:extLst>
                <a:ext uri="{FF2B5EF4-FFF2-40B4-BE49-F238E27FC236}">
                  <a16:creationId xmlns:a16="http://schemas.microsoft.com/office/drawing/2014/main" id="{19B99325-7277-DE6A-D504-46DC721280DD}"/>
                </a:ext>
              </a:extLst>
            </p:cNvPr>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6299;p56">
              <a:extLst>
                <a:ext uri="{FF2B5EF4-FFF2-40B4-BE49-F238E27FC236}">
                  <a16:creationId xmlns:a16="http://schemas.microsoft.com/office/drawing/2014/main" id="{30E01AF5-3794-47C4-3A87-AEDA5FFA4428}"/>
                </a:ext>
              </a:extLst>
            </p:cNvPr>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6300;p56">
              <a:extLst>
                <a:ext uri="{FF2B5EF4-FFF2-40B4-BE49-F238E27FC236}">
                  <a16:creationId xmlns:a16="http://schemas.microsoft.com/office/drawing/2014/main" id="{5CA87194-D298-9262-D577-AC2FEC0A59DE}"/>
                </a:ext>
              </a:extLst>
            </p:cNvPr>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6301;p56">
              <a:extLst>
                <a:ext uri="{FF2B5EF4-FFF2-40B4-BE49-F238E27FC236}">
                  <a16:creationId xmlns:a16="http://schemas.microsoft.com/office/drawing/2014/main" id="{B3BF3CBA-4F34-93AD-FD5E-A01CFF4008AA}"/>
                </a:ext>
              </a:extLst>
            </p:cNvPr>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6302;p56">
              <a:extLst>
                <a:ext uri="{FF2B5EF4-FFF2-40B4-BE49-F238E27FC236}">
                  <a16:creationId xmlns:a16="http://schemas.microsoft.com/office/drawing/2014/main" id="{C1DF7D23-357F-DF3D-A641-37F75184024C}"/>
                </a:ext>
              </a:extLst>
            </p:cNvPr>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6303;p56">
              <a:extLst>
                <a:ext uri="{FF2B5EF4-FFF2-40B4-BE49-F238E27FC236}">
                  <a16:creationId xmlns:a16="http://schemas.microsoft.com/office/drawing/2014/main" id="{EE76F426-573B-D42C-395E-4DCAB6D4E6C7}"/>
                </a:ext>
              </a:extLst>
            </p:cNvPr>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6304;p56">
              <a:extLst>
                <a:ext uri="{FF2B5EF4-FFF2-40B4-BE49-F238E27FC236}">
                  <a16:creationId xmlns:a16="http://schemas.microsoft.com/office/drawing/2014/main" id="{030D40FC-A182-6378-5BBC-0B18C9F27B52}"/>
                </a:ext>
              </a:extLst>
            </p:cNvPr>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6305;p56">
              <a:extLst>
                <a:ext uri="{FF2B5EF4-FFF2-40B4-BE49-F238E27FC236}">
                  <a16:creationId xmlns:a16="http://schemas.microsoft.com/office/drawing/2014/main" id="{25D30A76-99B0-C6D8-4991-76C2032A1520}"/>
                </a:ext>
              </a:extLst>
            </p:cNvPr>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6306;p56">
              <a:extLst>
                <a:ext uri="{FF2B5EF4-FFF2-40B4-BE49-F238E27FC236}">
                  <a16:creationId xmlns:a16="http://schemas.microsoft.com/office/drawing/2014/main" id="{646913F2-C5AF-912D-2A81-B3B6221D8FFE}"/>
                </a:ext>
              </a:extLst>
            </p:cNvPr>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6307;p56">
              <a:extLst>
                <a:ext uri="{FF2B5EF4-FFF2-40B4-BE49-F238E27FC236}">
                  <a16:creationId xmlns:a16="http://schemas.microsoft.com/office/drawing/2014/main" id="{ADF23005-3944-8526-38FA-039DB4E7DA56}"/>
                </a:ext>
              </a:extLst>
            </p:cNvPr>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6308;p56">
              <a:extLst>
                <a:ext uri="{FF2B5EF4-FFF2-40B4-BE49-F238E27FC236}">
                  <a16:creationId xmlns:a16="http://schemas.microsoft.com/office/drawing/2014/main" id="{AB215A6C-0098-4DF6-0FF7-C33CCD5F0A73}"/>
                </a:ext>
              </a:extLst>
            </p:cNvPr>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6309;p56">
              <a:extLst>
                <a:ext uri="{FF2B5EF4-FFF2-40B4-BE49-F238E27FC236}">
                  <a16:creationId xmlns:a16="http://schemas.microsoft.com/office/drawing/2014/main" id="{3F134CB4-C67F-7631-DAF7-979667260C7A}"/>
                </a:ext>
              </a:extLst>
            </p:cNvPr>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6310;p56">
              <a:extLst>
                <a:ext uri="{FF2B5EF4-FFF2-40B4-BE49-F238E27FC236}">
                  <a16:creationId xmlns:a16="http://schemas.microsoft.com/office/drawing/2014/main" id="{E57FC1D8-F86E-9277-8497-3636F01E1C0E}"/>
                </a:ext>
              </a:extLst>
            </p:cNvPr>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6311;p56">
              <a:extLst>
                <a:ext uri="{FF2B5EF4-FFF2-40B4-BE49-F238E27FC236}">
                  <a16:creationId xmlns:a16="http://schemas.microsoft.com/office/drawing/2014/main" id="{7C649D91-80A4-C3C8-040A-A8F755453CAD}"/>
                </a:ext>
              </a:extLst>
            </p:cNvPr>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6312;p56">
              <a:extLst>
                <a:ext uri="{FF2B5EF4-FFF2-40B4-BE49-F238E27FC236}">
                  <a16:creationId xmlns:a16="http://schemas.microsoft.com/office/drawing/2014/main" id="{DAAD9033-8B1D-A89C-CB84-71BCC8E9BE5A}"/>
                </a:ext>
              </a:extLst>
            </p:cNvPr>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6313;p56">
              <a:extLst>
                <a:ext uri="{FF2B5EF4-FFF2-40B4-BE49-F238E27FC236}">
                  <a16:creationId xmlns:a16="http://schemas.microsoft.com/office/drawing/2014/main" id="{38A7ACB6-700E-CF4F-215D-49398E9DEEAC}"/>
                </a:ext>
              </a:extLst>
            </p:cNvPr>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6314;p56">
              <a:extLst>
                <a:ext uri="{FF2B5EF4-FFF2-40B4-BE49-F238E27FC236}">
                  <a16:creationId xmlns:a16="http://schemas.microsoft.com/office/drawing/2014/main" id="{43C62643-E21F-20C9-51C0-3895A2B66104}"/>
                </a:ext>
              </a:extLst>
            </p:cNvPr>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6315;p56">
              <a:extLst>
                <a:ext uri="{FF2B5EF4-FFF2-40B4-BE49-F238E27FC236}">
                  <a16:creationId xmlns:a16="http://schemas.microsoft.com/office/drawing/2014/main" id="{C4E22C5C-E9F2-B482-D39B-BC166701FEB3}"/>
                </a:ext>
              </a:extLst>
            </p:cNvPr>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6316;p56">
              <a:extLst>
                <a:ext uri="{FF2B5EF4-FFF2-40B4-BE49-F238E27FC236}">
                  <a16:creationId xmlns:a16="http://schemas.microsoft.com/office/drawing/2014/main" id="{BE1F772C-662C-F46A-E5A3-55D226A0B43C}"/>
                </a:ext>
              </a:extLst>
            </p:cNvPr>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6317;p56">
              <a:extLst>
                <a:ext uri="{FF2B5EF4-FFF2-40B4-BE49-F238E27FC236}">
                  <a16:creationId xmlns:a16="http://schemas.microsoft.com/office/drawing/2014/main" id="{73E0A941-39D7-C257-CC11-263A055E52E0}"/>
                </a:ext>
              </a:extLst>
            </p:cNvPr>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6318;p56">
              <a:extLst>
                <a:ext uri="{FF2B5EF4-FFF2-40B4-BE49-F238E27FC236}">
                  <a16:creationId xmlns:a16="http://schemas.microsoft.com/office/drawing/2014/main" id="{76189838-D0F0-74E7-FEDB-FBE553E40138}"/>
                </a:ext>
              </a:extLst>
            </p:cNvPr>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6319;p56">
              <a:extLst>
                <a:ext uri="{FF2B5EF4-FFF2-40B4-BE49-F238E27FC236}">
                  <a16:creationId xmlns:a16="http://schemas.microsoft.com/office/drawing/2014/main" id="{A99E1EBA-F09F-E92B-A1E1-E4593223A119}"/>
                </a:ext>
              </a:extLst>
            </p:cNvPr>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6320;p56">
              <a:extLst>
                <a:ext uri="{FF2B5EF4-FFF2-40B4-BE49-F238E27FC236}">
                  <a16:creationId xmlns:a16="http://schemas.microsoft.com/office/drawing/2014/main" id="{001AE6C0-D5D4-179B-5AF4-ADA17C22FA07}"/>
                </a:ext>
              </a:extLst>
            </p:cNvPr>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6321;p56">
              <a:extLst>
                <a:ext uri="{FF2B5EF4-FFF2-40B4-BE49-F238E27FC236}">
                  <a16:creationId xmlns:a16="http://schemas.microsoft.com/office/drawing/2014/main" id="{6ACF2409-B865-C09C-4E27-6AC08768EBE8}"/>
                </a:ext>
              </a:extLst>
            </p:cNvPr>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6322;p56">
              <a:extLst>
                <a:ext uri="{FF2B5EF4-FFF2-40B4-BE49-F238E27FC236}">
                  <a16:creationId xmlns:a16="http://schemas.microsoft.com/office/drawing/2014/main" id="{567928D6-0816-C4FE-C3F0-010396066058}"/>
                </a:ext>
              </a:extLst>
            </p:cNvPr>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6323;p56">
              <a:extLst>
                <a:ext uri="{FF2B5EF4-FFF2-40B4-BE49-F238E27FC236}">
                  <a16:creationId xmlns:a16="http://schemas.microsoft.com/office/drawing/2014/main" id="{55CBE5D2-9FDE-3F9D-B726-13EFB01D2B7A}"/>
                </a:ext>
              </a:extLst>
            </p:cNvPr>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6324;p56">
              <a:extLst>
                <a:ext uri="{FF2B5EF4-FFF2-40B4-BE49-F238E27FC236}">
                  <a16:creationId xmlns:a16="http://schemas.microsoft.com/office/drawing/2014/main" id="{A73C712D-FE07-C2FD-C1DB-AC52D105618F}"/>
                </a:ext>
              </a:extLst>
            </p:cNvPr>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6325;p56">
              <a:extLst>
                <a:ext uri="{FF2B5EF4-FFF2-40B4-BE49-F238E27FC236}">
                  <a16:creationId xmlns:a16="http://schemas.microsoft.com/office/drawing/2014/main" id="{92FAB3A9-8356-D473-6823-B43185C10048}"/>
                </a:ext>
              </a:extLst>
            </p:cNvPr>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6326;p56">
              <a:extLst>
                <a:ext uri="{FF2B5EF4-FFF2-40B4-BE49-F238E27FC236}">
                  <a16:creationId xmlns:a16="http://schemas.microsoft.com/office/drawing/2014/main" id="{A1B7205E-8687-994B-C42D-322FC5C2C2BF}"/>
                </a:ext>
              </a:extLst>
            </p:cNvPr>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6327;p56">
              <a:extLst>
                <a:ext uri="{FF2B5EF4-FFF2-40B4-BE49-F238E27FC236}">
                  <a16:creationId xmlns:a16="http://schemas.microsoft.com/office/drawing/2014/main" id="{513DE9F3-06FF-37A0-996B-8877FF847858}"/>
                </a:ext>
              </a:extLst>
            </p:cNvPr>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6328;p56">
              <a:extLst>
                <a:ext uri="{FF2B5EF4-FFF2-40B4-BE49-F238E27FC236}">
                  <a16:creationId xmlns:a16="http://schemas.microsoft.com/office/drawing/2014/main" id="{A3B8F57B-0803-7714-3739-CF10B9991A82}"/>
                </a:ext>
              </a:extLst>
            </p:cNvPr>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6329;p56">
              <a:extLst>
                <a:ext uri="{FF2B5EF4-FFF2-40B4-BE49-F238E27FC236}">
                  <a16:creationId xmlns:a16="http://schemas.microsoft.com/office/drawing/2014/main" id="{5BFE3FC4-CB70-72A2-55FB-8C48BCFDB0DE}"/>
                </a:ext>
              </a:extLst>
            </p:cNvPr>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6330;p56">
              <a:extLst>
                <a:ext uri="{FF2B5EF4-FFF2-40B4-BE49-F238E27FC236}">
                  <a16:creationId xmlns:a16="http://schemas.microsoft.com/office/drawing/2014/main" id="{4EEEBA71-1E4A-2848-2AA6-379E4C5BEE0D}"/>
                </a:ext>
              </a:extLst>
            </p:cNvPr>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6331;p56">
              <a:extLst>
                <a:ext uri="{FF2B5EF4-FFF2-40B4-BE49-F238E27FC236}">
                  <a16:creationId xmlns:a16="http://schemas.microsoft.com/office/drawing/2014/main" id="{449521A2-2D3A-C669-8A07-99AE48C32FDD}"/>
                </a:ext>
              </a:extLst>
            </p:cNvPr>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6332;p56">
              <a:extLst>
                <a:ext uri="{FF2B5EF4-FFF2-40B4-BE49-F238E27FC236}">
                  <a16:creationId xmlns:a16="http://schemas.microsoft.com/office/drawing/2014/main" id="{1A03B29D-EED6-525E-EB18-A93A864FE2A6}"/>
                </a:ext>
              </a:extLst>
            </p:cNvPr>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6333;p56">
              <a:extLst>
                <a:ext uri="{FF2B5EF4-FFF2-40B4-BE49-F238E27FC236}">
                  <a16:creationId xmlns:a16="http://schemas.microsoft.com/office/drawing/2014/main" id="{1E998E82-2F41-0A7E-1988-CCF2C35F8CE8}"/>
                </a:ext>
              </a:extLst>
            </p:cNvPr>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6334;p56">
              <a:extLst>
                <a:ext uri="{FF2B5EF4-FFF2-40B4-BE49-F238E27FC236}">
                  <a16:creationId xmlns:a16="http://schemas.microsoft.com/office/drawing/2014/main" id="{47E7AD53-3F80-0713-4614-B55ECE2ED5DF}"/>
                </a:ext>
              </a:extLst>
            </p:cNvPr>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6335;p56">
              <a:extLst>
                <a:ext uri="{FF2B5EF4-FFF2-40B4-BE49-F238E27FC236}">
                  <a16:creationId xmlns:a16="http://schemas.microsoft.com/office/drawing/2014/main" id="{A68BE131-A25F-DEAC-2205-F41D44CEA06D}"/>
                </a:ext>
              </a:extLst>
            </p:cNvPr>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6336;p56">
              <a:extLst>
                <a:ext uri="{FF2B5EF4-FFF2-40B4-BE49-F238E27FC236}">
                  <a16:creationId xmlns:a16="http://schemas.microsoft.com/office/drawing/2014/main" id="{6C3C111A-78BA-39AE-418D-0ED74A0CB7DE}"/>
                </a:ext>
              </a:extLst>
            </p:cNvPr>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6337;p56">
              <a:extLst>
                <a:ext uri="{FF2B5EF4-FFF2-40B4-BE49-F238E27FC236}">
                  <a16:creationId xmlns:a16="http://schemas.microsoft.com/office/drawing/2014/main" id="{FBEA83A3-F8B2-A75E-F325-B2A4CAE27EA4}"/>
                </a:ext>
              </a:extLst>
            </p:cNvPr>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6338;p56">
              <a:extLst>
                <a:ext uri="{FF2B5EF4-FFF2-40B4-BE49-F238E27FC236}">
                  <a16:creationId xmlns:a16="http://schemas.microsoft.com/office/drawing/2014/main" id="{FCD4961F-C9B2-73E3-6FAC-8DC502AECF70}"/>
                </a:ext>
              </a:extLst>
            </p:cNvPr>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6339;p56">
              <a:extLst>
                <a:ext uri="{FF2B5EF4-FFF2-40B4-BE49-F238E27FC236}">
                  <a16:creationId xmlns:a16="http://schemas.microsoft.com/office/drawing/2014/main" id="{A3D9A002-D646-8A1A-CAF7-8B2A4F0368F7}"/>
                </a:ext>
              </a:extLst>
            </p:cNvPr>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6340;p56">
              <a:extLst>
                <a:ext uri="{FF2B5EF4-FFF2-40B4-BE49-F238E27FC236}">
                  <a16:creationId xmlns:a16="http://schemas.microsoft.com/office/drawing/2014/main" id="{281EAA93-983B-C373-E24B-81C8C72005B7}"/>
                </a:ext>
              </a:extLst>
            </p:cNvPr>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6341;p56">
              <a:extLst>
                <a:ext uri="{FF2B5EF4-FFF2-40B4-BE49-F238E27FC236}">
                  <a16:creationId xmlns:a16="http://schemas.microsoft.com/office/drawing/2014/main" id="{AAF78514-0D53-514E-74A2-0A0F7B4335CF}"/>
                </a:ext>
              </a:extLst>
            </p:cNvPr>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6342;p56">
              <a:extLst>
                <a:ext uri="{FF2B5EF4-FFF2-40B4-BE49-F238E27FC236}">
                  <a16:creationId xmlns:a16="http://schemas.microsoft.com/office/drawing/2014/main" id="{06516353-7AAE-537A-72F5-C6716AD49794}"/>
                </a:ext>
              </a:extLst>
            </p:cNvPr>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6343;p56">
              <a:extLst>
                <a:ext uri="{FF2B5EF4-FFF2-40B4-BE49-F238E27FC236}">
                  <a16:creationId xmlns:a16="http://schemas.microsoft.com/office/drawing/2014/main" id="{B2C0640F-82AF-1AF2-6224-D89E037678B9}"/>
                </a:ext>
              </a:extLst>
            </p:cNvPr>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6344;p56">
              <a:extLst>
                <a:ext uri="{FF2B5EF4-FFF2-40B4-BE49-F238E27FC236}">
                  <a16:creationId xmlns:a16="http://schemas.microsoft.com/office/drawing/2014/main" id="{42906C09-5055-3834-6DDB-364C41FB7141}"/>
                </a:ext>
              </a:extLst>
            </p:cNvPr>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6345;p56">
              <a:extLst>
                <a:ext uri="{FF2B5EF4-FFF2-40B4-BE49-F238E27FC236}">
                  <a16:creationId xmlns:a16="http://schemas.microsoft.com/office/drawing/2014/main" id="{19A81B04-6D41-BC4E-BCD4-2287266F7ECC}"/>
                </a:ext>
              </a:extLst>
            </p:cNvPr>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6346;p56">
              <a:extLst>
                <a:ext uri="{FF2B5EF4-FFF2-40B4-BE49-F238E27FC236}">
                  <a16:creationId xmlns:a16="http://schemas.microsoft.com/office/drawing/2014/main" id="{5C50E314-E1FA-9BD7-377E-6E504C73FE2E}"/>
                </a:ext>
              </a:extLst>
            </p:cNvPr>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6347;p56">
              <a:extLst>
                <a:ext uri="{FF2B5EF4-FFF2-40B4-BE49-F238E27FC236}">
                  <a16:creationId xmlns:a16="http://schemas.microsoft.com/office/drawing/2014/main" id="{F108E8DA-AB4E-8254-6AC7-6AE3E3FCBE3C}"/>
                </a:ext>
              </a:extLst>
            </p:cNvPr>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6348;p56">
              <a:extLst>
                <a:ext uri="{FF2B5EF4-FFF2-40B4-BE49-F238E27FC236}">
                  <a16:creationId xmlns:a16="http://schemas.microsoft.com/office/drawing/2014/main" id="{932C5E4C-F488-EB2B-941E-349EE5858768}"/>
                </a:ext>
              </a:extLst>
            </p:cNvPr>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6349;p56">
              <a:extLst>
                <a:ext uri="{FF2B5EF4-FFF2-40B4-BE49-F238E27FC236}">
                  <a16:creationId xmlns:a16="http://schemas.microsoft.com/office/drawing/2014/main" id="{7FE60505-BC5C-FAA2-1B7E-31C9836B121D}"/>
                </a:ext>
              </a:extLst>
            </p:cNvPr>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6350;p56">
              <a:extLst>
                <a:ext uri="{FF2B5EF4-FFF2-40B4-BE49-F238E27FC236}">
                  <a16:creationId xmlns:a16="http://schemas.microsoft.com/office/drawing/2014/main" id="{93F7E742-2CC8-05A6-59C9-84FA1BD394B3}"/>
                </a:ext>
              </a:extLst>
            </p:cNvPr>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6351;p56">
              <a:extLst>
                <a:ext uri="{FF2B5EF4-FFF2-40B4-BE49-F238E27FC236}">
                  <a16:creationId xmlns:a16="http://schemas.microsoft.com/office/drawing/2014/main" id="{4C34440A-F0C4-1BFA-4C3D-504420F048D2}"/>
                </a:ext>
              </a:extLst>
            </p:cNvPr>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6352;p56">
              <a:extLst>
                <a:ext uri="{FF2B5EF4-FFF2-40B4-BE49-F238E27FC236}">
                  <a16:creationId xmlns:a16="http://schemas.microsoft.com/office/drawing/2014/main" id="{2107988B-0C01-5E8C-6BB9-D8D17B8F2960}"/>
                </a:ext>
              </a:extLst>
            </p:cNvPr>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6353;p56">
              <a:extLst>
                <a:ext uri="{FF2B5EF4-FFF2-40B4-BE49-F238E27FC236}">
                  <a16:creationId xmlns:a16="http://schemas.microsoft.com/office/drawing/2014/main" id="{23F94200-8FDF-44D9-FC15-A0754511B9AE}"/>
                </a:ext>
              </a:extLst>
            </p:cNvPr>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6354;p56">
              <a:extLst>
                <a:ext uri="{FF2B5EF4-FFF2-40B4-BE49-F238E27FC236}">
                  <a16:creationId xmlns:a16="http://schemas.microsoft.com/office/drawing/2014/main" id="{3AD6867E-B27F-B512-2FF8-E547E000B0FD}"/>
                </a:ext>
              </a:extLst>
            </p:cNvPr>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6355;p56">
              <a:extLst>
                <a:ext uri="{FF2B5EF4-FFF2-40B4-BE49-F238E27FC236}">
                  <a16:creationId xmlns:a16="http://schemas.microsoft.com/office/drawing/2014/main" id="{F3D13074-4BB9-66D7-554F-760B0BEA2A80}"/>
                </a:ext>
              </a:extLst>
            </p:cNvPr>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6356;p56">
              <a:extLst>
                <a:ext uri="{FF2B5EF4-FFF2-40B4-BE49-F238E27FC236}">
                  <a16:creationId xmlns:a16="http://schemas.microsoft.com/office/drawing/2014/main" id="{F2452FAD-C5B9-1AD5-AD26-6260DEC9FCE9}"/>
                </a:ext>
              </a:extLst>
            </p:cNvPr>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6357;p56">
              <a:extLst>
                <a:ext uri="{FF2B5EF4-FFF2-40B4-BE49-F238E27FC236}">
                  <a16:creationId xmlns:a16="http://schemas.microsoft.com/office/drawing/2014/main" id="{3350AFDC-0162-2711-0E65-DFCA5463C709}"/>
                </a:ext>
              </a:extLst>
            </p:cNvPr>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6358;p56">
              <a:extLst>
                <a:ext uri="{FF2B5EF4-FFF2-40B4-BE49-F238E27FC236}">
                  <a16:creationId xmlns:a16="http://schemas.microsoft.com/office/drawing/2014/main" id="{FBCE0979-A03B-5421-4A5D-D81FB1157FD4}"/>
                </a:ext>
              </a:extLst>
            </p:cNvPr>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6359;p56">
              <a:extLst>
                <a:ext uri="{FF2B5EF4-FFF2-40B4-BE49-F238E27FC236}">
                  <a16:creationId xmlns:a16="http://schemas.microsoft.com/office/drawing/2014/main" id="{13FAD6EB-896B-43C7-0494-5585FFE9061F}"/>
                </a:ext>
              </a:extLst>
            </p:cNvPr>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6360;p56">
              <a:extLst>
                <a:ext uri="{FF2B5EF4-FFF2-40B4-BE49-F238E27FC236}">
                  <a16:creationId xmlns:a16="http://schemas.microsoft.com/office/drawing/2014/main" id="{BD5AC552-CA01-6248-606E-2E7AA6D41857}"/>
                </a:ext>
              </a:extLst>
            </p:cNvPr>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6361;p56">
              <a:extLst>
                <a:ext uri="{FF2B5EF4-FFF2-40B4-BE49-F238E27FC236}">
                  <a16:creationId xmlns:a16="http://schemas.microsoft.com/office/drawing/2014/main" id="{71E91551-F0E2-EE66-AFDB-C4356A596554}"/>
                </a:ext>
              </a:extLst>
            </p:cNvPr>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6362;p56">
              <a:extLst>
                <a:ext uri="{FF2B5EF4-FFF2-40B4-BE49-F238E27FC236}">
                  <a16:creationId xmlns:a16="http://schemas.microsoft.com/office/drawing/2014/main" id="{D80E94F2-EDF0-26FD-A229-8C7111AB3F3C}"/>
                </a:ext>
              </a:extLst>
            </p:cNvPr>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6363;p56">
              <a:extLst>
                <a:ext uri="{FF2B5EF4-FFF2-40B4-BE49-F238E27FC236}">
                  <a16:creationId xmlns:a16="http://schemas.microsoft.com/office/drawing/2014/main" id="{AA032C3C-83A7-49E5-CAE5-E5583203041E}"/>
                </a:ext>
              </a:extLst>
            </p:cNvPr>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6364;p56">
              <a:extLst>
                <a:ext uri="{FF2B5EF4-FFF2-40B4-BE49-F238E27FC236}">
                  <a16:creationId xmlns:a16="http://schemas.microsoft.com/office/drawing/2014/main" id="{4A2581D8-16B9-46D8-5A93-B92C0B5AB411}"/>
                </a:ext>
              </a:extLst>
            </p:cNvPr>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6365;p56">
              <a:extLst>
                <a:ext uri="{FF2B5EF4-FFF2-40B4-BE49-F238E27FC236}">
                  <a16:creationId xmlns:a16="http://schemas.microsoft.com/office/drawing/2014/main" id="{5FBADA29-065C-39FA-2994-8986051D7728}"/>
                </a:ext>
              </a:extLst>
            </p:cNvPr>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6366;p56">
              <a:extLst>
                <a:ext uri="{FF2B5EF4-FFF2-40B4-BE49-F238E27FC236}">
                  <a16:creationId xmlns:a16="http://schemas.microsoft.com/office/drawing/2014/main" id="{808F2F8E-EB19-FF44-9D50-ACB50EA1EB23}"/>
                </a:ext>
              </a:extLst>
            </p:cNvPr>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6367;p56">
              <a:extLst>
                <a:ext uri="{FF2B5EF4-FFF2-40B4-BE49-F238E27FC236}">
                  <a16:creationId xmlns:a16="http://schemas.microsoft.com/office/drawing/2014/main" id="{BA2A8C4D-D847-39CA-FC68-E07497655B18}"/>
                </a:ext>
              </a:extLst>
            </p:cNvPr>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6368;p56">
              <a:extLst>
                <a:ext uri="{FF2B5EF4-FFF2-40B4-BE49-F238E27FC236}">
                  <a16:creationId xmlns:a16="http://schemas.microsoft.com/office/drawing/2014/main" id="{E1176199-8897-0D75-8062-6D0E46F405CD}"/>
                </a:ext>
              </a:extLst>
            </p:cNvPr>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6369;p56">
              <a:extLst>
                <a:ext uri="{FF2B5EF4-FFF2-40B4-BE49-F238E27FC236}">
                  <a16:creationId xmlns:a16="http://schemas.microsoft.com/office/drawing/2014/main" id="{36FA3F2A-1C55-C1AD-CD2D-17D0B9E10614}"/>
                </a:ext>
              </a:extLst>
            </p:cNvPr>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6370;p56">
              <a:extLst>
                <a:ext uri="{FF2B5EF4-FFF2-40B4-BE49-F238E27FC236}">
                  <a16:creationId xmlns:a16="http://schemas.microsoft.com/office/drawing/2014/main" id="{BFDC1EEB-25E6-9E15-7B2B-CB9F6310BE03}"/>
                </a:ext>
              </a:extLst>
            </p:cNvPr>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6371;p56">
              <a:extLst>
                <a:ext uri="{FF2B5EF4-FFF2-40B4-BE49-F238E27FC236}">
                  <a16:creationId xmlns:a16="http://schemas.microsoft.com/office/drawing/2014/main" id="{EF639E13-9FB4-1F16-66F6-16193CE12C26}"/>
                </a:ext>
              </a:extLst>
            </p:cNvPr>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6372;p56">
              <a:extLst>
                <a:ext uri="{FF2B5EF4-FFF2-40B4-BE49-F238E27FC236}">
                  <a16:creationId xmlns:a16="http://schemas.microsoft.com/office/drawing/2014/main" id="{656EE1DC-2705-3159-4DC4-7105AB75F928}"/>
                </a:ext>
              </a:extLst>
            </p:cNvPr>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6373;p56">
              <a:extLst>
                <a:ext uri="{FF2B5EF4-FFF2-40B4-BE49-F238E27FC236}">
                  <a16:creationId xmlns:a16="http://schemas.microsoft.com/office/drawing/2014/main" id="{05DDCDFD-3B17-7BDE-AF21-01674C5F033D}"/>
                </a:ext>
              </a:extLst>
            </p:cNvPr>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6374;p56">
              <a:extLst>
                <a:ext uri="{FF2B5EF4-FFF2-40B4-BE49-F238E27FC236}">
                  <a16:creationId xmlns:a16="http://schemas.microsoft.com/office/drawing/2014/main" id="{2EA4E602-F83D-1150-EC40-E2825A156ABA}"/>
                </a:ext>
              </a:extLst>
            </p:cNvPr>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6375;p56">
              <a:extLst>
                <a:ext uri="{FF2B5EF4-FFF2-40B4-BE49-F238E27FC236}">
                  <a16:creationId xmlns:a16="http://schemas.microsoft.com/office/drawing/2014/main" id="{18501CF0-0C68-9CC9-98B2-4048EA6C5FF3}"/>
                </a:ext>
              </a:extLst>
            </p:cNvPr>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6376;p56">
              <a:extLst>
                <a:ext uri="{FF2B5EF4-FFF2-40B4-BE49-F238E27FC236}">
                  <a16:creationId xmlns:a16="http://schemas.microsoft.com/office/drawing/2014/main" id="{17A7FC9F-83F2-E050-5037-17F9014854C9}"/>
                </a:ext>
              </a:extLst>
            </p:cNvPr>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6377;p56">
              <a:extLst>
                <a:ext uri="{FF2B5EF4-FFF2-40B4-BE49-F238E27FC236}">
                  <a16:creationId xmlns:a16="http://schemas.microsoft.com/office/drawing/2014/main" id="{F91DF5B4-A9F5-E8B8-06D6-789B24C3E507}"/>
                </a:ext>
              </a:extLst>
            </p:cNvPr>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6378;p56">
              <a:extLst>
                <a:ext uri="{FF2B5EF4-FFF2-40B4-BE49-F238E27FC236}">
                  <a16:creationId xmlns:a16="http://schemas.microsoft.com/office/drawing/2014/main" id="{03E27364-2A62-C06C-2B78-CE6CCE4D4F9C}"/>
                </a:ext>
              </a:extLst>
            </p:cNvPr>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6379;p56">
              <a:extLst>
                <a:ext uri="{FF2B5EF4-FFF2-40B4-BE49-F238E27FC236}">
                  <a16:creationId xmlns:a16="http://schemas.microsoft.com/office/drawing/2014/main" id="{4883D016-67F3-D13C-2FA1-B42550FD7D3F}"/>
                </a:ext>
              </a:extLst>
            </p:cNvPr>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6380;p56">
              <a:extLst>
                <a:ext uri="{FF2B5EF4-FFF2-40B4-BE49-F238E27FC236}">
                  <a16:creationId xmlns:a16="http://schemas.microsoft.com/office/drawing/2014/main" id="{3397CAF7-5BE7-BF44-52D5-F3CB7F76DE2F}"/>
                </a:ext>
              </a:extLst>
            </p:cNvPr>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6381;p56">
              <a:extLst>
                <a:ext uri="{FF2B5EF4-FFF2-40B4-BE49-F238E27FC236}">
                  <a16:creationId xmlns:a16="http://schemas.microsoft.com/office/drawing/2014/main" id="{392FA59A-1A65-FA32-2A8B-AD8ACCB54A5B}"/>
                </a:ext>
              </a:extLst>
            </p:cNvPr>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6382;p56">
              <a:extLst>
                <a:ext uri="{FF2B5EF4-FFF2-40B4-BE49-F238E27FC236}">
                  <a16:creationId xmlns:a16="http://schemas.microsoft.com/office/drawing/2014/main" id="{E00B47A7-5A3C-6942-72A9-507FEA4DF495}"/>
                </a:ext>
              </a:extLst>
            </p:cNvPr>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6383;p56">
              <a:extLst>
                <a:ext uri="{FF2B5EF4-FFF2-40B4-BE49-F238E27FC236}">
                  <a16:creationId xmlns:a16="http://schemas.microsoft.com/office/drawing/2014/main" id="{F843CFA6-3F76-68A0-4FFD-93D2DCB839EF}"/>
                </a:ext>
              </a:extLst>
            </p:cNvPr>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6384;p56">
              <a:extLst>
                <a:ext uri="{FF2B5EF4-FFF2-40B4-BE49-F238E27FC236}">
                  <a16:creationId xmlns:a16="http://schemas.microsoft.com/office/drawing/2014/main" id="{BE2B548D-A17C-5033-A033-7B48DD83AC61}"/>
                </a:ext>
              </a:extLst>
            </p:cNvPr>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6385;p56">
              <a:extLst>
                <a:ext uri="{FF2B5EF4-FFF2-40B4-BE49-F238E27FC236}">
                  <a16:creationId xmlns:a16="http://schemas.microsoft.com/office/drawing/2014/main" id="{F296E3BD-5DA1-D22D-8783-F07EEE3FECDC}"/>
                </a:ext>
              </a:extLst>
            </p:cNvPr>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6386;p56">
              <a:extLst>
                <a:ext uri="{FF2B5EF4-FFF2-40B4-BE49-F238E27FC236}">
                  <a16:creationId xmlns:a16="http://schemas.microsoft.com/office/drawing/2014/main" id="{48327FF3-7152-60BE-4F47-B6903AC070AA}"/>
                </a:ext>
              </a:extLst>
            </p:cNvPr>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6387;p56">
              <a:extLst>
                <a:ext uri="{FF2B5EF4-FFF2-40B4-BE49-F238E27FC236}">
                  <a16:creationId xmlns:a16="http://schemas.microsoft.com/office/drawing/2014/main" id="{E66FBFF4-8C8F-2604-C28D-FF33798BFF82}"/>
                </a:ext>
              </a:extLst>
            </p:cNvPr>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6388;p56">
              <a:extLst>
                <a:ext uri="{FF2B5EF4-FFF2-40B4-BE49-F238E27FC236}">
                  <a16:creationId xmlns:a16="http://schemas.microsoft.com/office/drawing/2014/main" id="{B44A3600-A2C6-C0A7-70F7-72FC03154E09}"/>
                </a:ext>
              </a:extLst>
            </p:cNvPr>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6389;p56">
              <a:extLst>
                <a:ext uri="{FF2B5EF4-FFF2-40B4-BE49-F238E27FC236}">
                  <a16:creationId xmlns:a16="http://schemas.microsoft.com/office/drawing/2014/main" id="{B0187845-859A-915C-348D-4039924A8CE3}"/>
                </a:ext>
              </a:extLst>
            </p:cNvPr>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6390;p56">
              <a:extLst>
                <a:ext uri="{FF2B5EF4-FFF2-40B4-BE49-F238E27FC236}">
                  <a16:creationId xmlns:a16="http://schemas.microsoft.com/office/drawing/2014/main" id="{CBA47DB9-E218-3A63-2E68-ECB99B4784C6}"/>
                </a:ext>
              </a:extLst>
            </p:cNvPr>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6391;p56">
              <a:extLst>
                <a:ext uri="{FF2B5EF4-FFF2-40B4-BE49-F238E27FC236}">
                  <a16:creationId xmlns:a16="http://schemas.microsoft.com/office/drawing/2014/main" id="{08EEC8BD-3AE9-A931-63B7-19196C94B11A}"/>
                </a:ext>
              </a:extLst>
            </p:cNvPr>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6392;p56">
              <a:extLst>
                <a:ext uri="{FF2B5EF4-FFF2-40B4-BE49-F238E27FC236}">
                  <a16:creationId xmlns:a16="http://schemas.microsoft.com/office/drawing/2014/main" id="{A3E722A7-2867-AF6E-F39C-990A9A0828E9}"/>
                </a:ext>
              </a:extLst>
            </p:cNvPr>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6393;p56">
              <a:extLst>
                <a:ext uri="{FF2B5EF4-FFF2-40B4-BE49-F238E27FC236}">
                  <a16:creationId xmlns:a16="http://schemas.microsoft.com/office/drawing/2014/main" id="{445ABA74-118B-0FFD-7B21-6951CDF0808B}"/>
                </a:ext>
              </a:extLst>
            </p:cNvPr>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6394;p56">
              <a:extLst>
                <a:ext uri="{FF2B5EF4-FFF2-40B4-BE49-F238E27FC236}">
                  <a16:creationId xmlns:a16="http://schemas.microsoft.com/office/drawing/2014/main" id="{4B73240F-C0C1-377E-993B-7E6BE606418F}"/>
                </a:ext>
              </a:extLst>
            </p:cNvPr>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6395;p56">
              <a:extLst>
                <a:ext uri="{FF2B5EF4-FFF2-40B4-BE49-F238E27FC236}">
                  <a16:creationId xmlns:a16="http://schemas.microsoft.com/office/drawing/2014/main" id="{1145AB47-01A5-0840-E2D6-550D87A2DF19}"/>
                </a:ext>
              </a:extLst>
            </p:cNvPr>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6396;p56">
              <a:extLst>
                <a:ext uri="{FF2B5EF4-FFF2-40B4-BE49-F238E27FC236}">
                  <a16:creationId xmlns:a16="http://schemas.microsoft.com/office/drawing/2014/main" id="{68E49556-938F-4A27-B24B-56C87FACC392}"/>
                </a:ext>
              </a:extLst>
            </p:cNvPr>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6397;p56">
              <a:extLst>
                <a:ext uri="{FF2B5EF4-FFF2-40B4-BE49-F238E27FC236}">
                  <a16:creationId xmlns:a16="http://schemas.microsoft.com/office/drawing/2014/main" id="{BA29A723-331B-0D9C-F461-7570A3465874}"/>
                </a:ext>
              </a:extLst>
            </p:cNvPr>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6398;p56">
              <a:extLst>
                <a:ext uri="{FF2B5EF4-FFF2-40B4-BE49-F238E27FC236}">
                  <a16:creationId xmlns:a16="http://schemas.microsoft.com/office/drawing/2014/main" id="{656365EC-CE8F-3980-FF0C-1A54720C32CD}"/>
                </a:ext>
              </a:extLst>
            </p:cNvPr>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6399;p56">
              <a:extLst>
                <a:ext uri="{FF2B5EF4-FFF2-40B4-BE49-F238E27FC236}">
                  <a16:creationId xmlns:a16="http://schemas.microsoft.com/office/drawing/2014/main" id="{E7D8537F-655F-A264-72AF-179B9864A7F4}"/>
                </a:ext>
              </a:extLst>
            </p:cNvPr>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6400;p56">
              <a:extLst>
                <a:ext uri="{FF2B5EF4-FFF2-40B4-BE49-F238E27FC236}">
                  <a16:creationId xmlns:a16="http://schemas.microsoft.com/office/drawing/2014/main" id="{FA584C9C-4906-D543-75E9-48884CC9346A}"/>
                </a:ext>
              </a:extLst>
            </p:cNvPr>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6401;p56">
              <a:extLst>
                <a:ext uri="{FF2B5EF4-FFF2-40B4-BE49-F238E27FC236}">
                  <a16:creationId xmlns:a16="http://schemas.microsoft.com/office/drawing/2014/main" id="{0A6B7636-4447-6285-5324-F306C6C0942B}"/>
                </a:ext>
              </a:extLst>
            </p:cNvPr>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6402;p56">
              <a:extLst>
                <a:ext uri="{FF2B5EF4-FFF2-40B4-BE49-F238E27FC236}">
                  <a16:creationId xmlns:a16="http://schemas.microsoft.com/office/drawing/2014/main" id="{6121EAB0-D58B-9F70-BE83-C43D0FFEE480}"/>
                </a:ext>
              </a:extLst>
            </p:cNvPr>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6403;p56">
              <a:extLst>
                <a:ext uri="{FF2B5EF4-FFF2-40B4-BE49-F238E27FC236}">
                  <a16:creationId xmlns:a16="http://schemas.microsoft.com/office/drawing/2014/main" id="{800B486E-E240-C827-7F2B-A951B6B63BF7}"/>
                </a:ext>
              </a:extLst>
            </p:cNvPr>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6404;p56">
              <a:extLst>
                <a:ext uri="{FF2B5EF4-FFF2-40B4-BE49-F238E27FC236}">
                  <a16:creationId xmlns:a16="http://schemas.microsoft.com/office/drawing/2014/main" id="{2D0A7E5D-B0F1-0294-B202-B3CF0A777780}"/>
                </a:ext>
              </a:extLst>
            </p:cNvPr>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6405;p56">
              <a:extLst>
                <a:ext uri="{FF2B5EF4-FFF2-40B4-BE49-F238E27FC236}">
                  <a16:creationId xmlns:a16="http://schemas.microsoft.com/office/drawing/2014/main" id="{F895F570-F983-DF83-6BB0-DD0464ED685E}"/>
                </a:ext>
              </a:extLst>
            </p:cNvPr>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6406;p56">
              <a:extLst>
                <a:ext uri="{FF2B5EF4-FFF2-40B4-BE49-F238E27FC236}">
                  <a16:creationId xmlns:a16="http://schemas.microsoft.com/office/drawing/2014/main" id="{B5C5FC3D-5141-5D1E-B274-631473E0A2C7}"/>
                </a:ext>
              </a:extLst>
            </p:cNvPr>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6407;p56">
              <a:extLst>
                <a:ext uri="{FF2B5EF4-FFF2-40B4-BE49-F238E27FC236}">
                  <a16:creationId xmlns:a16="http://schemas.microsoft.com/office/drawing/2014/main" id="{DACF4CE2-7D69-C58F-D4CD-F21EABB0B616}"/>
                </a:ext>
              </a:extLst>
            </p:cNvPr>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6408;p56">
              <a:extLst>
                <a:ext uri="{FF2B5EF4-FFF2-40B4-BE49-F238E27FC236}">
                  <a16:creationId xmlns:a16="http://schemas.microsoft.com/office/drawing/2014/main" id="{C64B73B9-50C1-7EEE-E8A2-8239B1A49800}"/>
                </a:ext>
              </a:extLst>
            </p:cNvPr>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6409;p56">
              <a:extLst>
                <a:ext uri="{FF2B5EF4-FFF2-40B4-BE49-F238E27FC236}">
                  <a16:creationId xmlns:a16="http://schemas.microsoft.com/office/drawing/2014/main" id="{FD586C57-357D-426F-2BB0-69D62CEC3DAB}"/>
                </a:ext>
              </a:extLst>
            </p:cNvPr>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6410;p56">
              <a:extLst>
                <a:ext uri="{FF2B5EF4-FFF2-40B4-BE49-F238E27FC236}">
                  <a16:creationId xmlns:a16="http://schemas.microsoft.com/office/drawing/2014/main" id="{C9F9AEDC-AC3E-730B-AB6B-C0369B5439AB}"/>
                </a:ext>
              </a:extLst>
            </p:cNvPr>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6411;p56">
              <a:extLst>
                <a:ext uri="{FF2B5EF4-FFF2-40B4-BE49-F238E27FC236}">
                  <a16:creationId xmlns:a16="http://schemas.microsoft.com/office/drawing/2014/main" id="{8278697F-AEA4-7231-2930-AFE38FC90D59}"/>
                </a:ext>
              </a:extLst>
            </p:cNvPr>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6412;p56">
              <a:extLst>
                <a:ext uri="{FF2B5EF4-FFF2-40B4-BE49-F238E27FC236}">
                  <a16:creationId xmlns:a16="http://schemas.microsoft.com/office/drawing/2014/main" id="{2BB79601-76FA-DB1D-8603-A7E2E5BC025F}"/>
                </a:ext>
              </a:extLst>
            </p:cNvPr>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6413;p56">
              <a:extLst>
                <a:ext uri="{FF2B5EF4-FFF2-40B4-BE49-F238E27FC236}">
                  <a16:creationId xmlns:a16="http://schemas.microsoft.com/office/drawing/2014/main" id="{1A683465-69FA-1764-D173-8931D00D7E09}"/>
                </a:ext>
              </a:extLst>
            </p:cNvPr>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6414;p56">
              <a:extLst>
                <a:ext uri="{FF2B5EF4-FFF2-40B4-BE49-F238E27FC236}">
                  <a16:creationId xmlns:a16="http://schemas.microsoft.com/office/drawing/2014/main" id="{7CCFF8C9-7A5C-6E0A-5559-3D811D5A9433}"/>
                </a:ext>
              </a:extLst>
            </p:cNvPr>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6415;p56">
              <a:extLst>
                <a:ext uri="{FF2B5EF4-FFF2-40B4-BE49-F238E27FC236}">
                  <a16:creationId xmlns:a16="http://schemas.microsoft.com/office/drawing/2014/main" id="{680881C3-E4C8-87A5-4141-1FF2E7E5866D}"/>
                </a:ext>
              </a:extLst>
            </p:cNvPr>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6416;p56">
              <a:extLst>
                <a:ext uri="{FF2B5EF4-FFF2-40B4-BE49-F238E27FC236}">
                  <a16:creationId xmlns:a16="http://schemas.microsoft.com/office/drawing/2014/main" id="{E458943D-EE59-5625-EF35-B68B6FC41F28}"/>
                </a:ext>
              </a:extLst>
            </p:cNvPr>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6417;p56">
              <a:extLst>
                <a:ext uri="{FF2B5EF4-FFF2-40B4-BE49-F238E27FC236}">
                  <a16:creationId xmlns:a16="http://schemas.microsoft.com/office/drawing/2014/main" id="{8D9F9BB8-BE43-FD43-76BD-F86DD8DA6B47}"/>
                </a:ext>
              </a:extLst>
            </p:cNvPr>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6418;p56">
              <a:extLst>
                <a:ext uri="{FF2B5EF4-FFF2-40B4-BE49-F238E27FC236}">
                  <a16:creationId xmlns:a16="http://schemas.microsoft.com/office/drawing/2014/main" id="{65605896-5419-9E02-854A-8C386B8459D9}"/>
                </a:ext>
              </a:extLst>
            </p:cNvPr>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6419;p56">
              <a:extLst>
                <a:ext uri="{FF2B5EF4-FFF2-40B4-BE49-F238E27FC236}">
                  <a16:creationId xmlns:a16="http://schemas.microsoft.com/office/drawing/2014/main" id="{79AAF92D-C4C4-D544-0DFD-C45ABF74A471}"/>
                </a:ext>
              </a:extLst>
            </p:cNvPr>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6420;p56">
              <a:extLst>
                <a:ext uri="{FF2B5EF4-FFF2-40B4-BE49-F238E27FC236}">
                  <a16:creationId xmlns:a16="http://schemas.microsoft.com/office/drawing/2014/main" id="{6DAA0119-0AF6-9115-A0FA-5B931EC0B59C}"/>
                </a:ext>
              </a:extLst>
            </p:cNvPr>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6421;p56">
              <a:extLst>
                <a:ext uri="{FF2B5EF4-FFF2-40B4-BE49-F238E27FC236}">
                  <a16:creationId xmlns:a16="http://schemas.microsoft.com/office/drawing/2014/main" id="{3ECC328A-21A7-55D4-684C-B2A2BFE4BEF5}"/>
                </a:ext>
              </a:extLst>
            </p:cNvPr>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6422;p56">
              <a:extLst>
                <a:ext uri="{FF2B5EF4-FFF2-40B4-BE49-F238E27FC236}">
                  <a16:creationId xmlns:a16="http://schemas.microsoft.com/office/drawing/2014/main" id="{521E2543-215F-8168-EDE9-CEF869153469}"/>
                </a:ext>
              </a:extLst>
            </p:cNvPr>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6423;p56">
              <a:extLst>
                <a:ext uri="{FF2B5EF4-FFF2-40B4-BE49-F238E27FC236}">
                  <a16:creationId xmlns:a16="http://schemas.microsoft.com/office/drawing/2014/main" id="{D28CD204-EE26-107B-96ED-203FDB3FC56A}"/>
                </a:ext>
              </a:extLst>
            </p:cNvPr>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6424;p56">
              <a:extLst>
                <a:ext uri="{FF2B5EF4-FFF2-40B4-BE49-F238E27FC236}">
                  <a16:creationId xmlns:a16="http://schemas.microsoft.com/office/drawing/2014/main" id="{2A3998C9-2121-8B9F-D8EE-B2D112AED2B5}"/>
                </a:ext>
              </a:extLst>
            </p:cNvPr>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6425;p56">
              <a:extLst>
                <a:ext uri="{FF2B5EF4-FFF2-40B4-BE49-F238E27FC236}">
                  <a16:creationId xmlns:a16="http://schemas.microsoft.com/office/drawing/2014/main" id="{E1C2954D-1F9A-4340-D744-62CF2D2541C2}"/>
                </a:ext>
              </a:extLst>
            </p:cNvPr>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6426;p56">
              <a:extLst>
                <a:ext uri="{FF2B5EF4-FFF2-40B4-BE49-F238E27FC236}">
                  <a16:creationId xmlns:a16="http://schemas.microsoft.com/office/drawing/2014/main" id="{42A48A8D-2F1A-BC77-D15D-78C18C2B84DF}"/>
                </a:ext>
              </a:extLst>
            </p:cNvPr>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6427;p56">
              <a:extLst>
                <a:ext uri="{FF2B5EF4-FFF2-40B4-BE49-F238E27FC236}">
                  <a16:creationId xmlns:a16="http://schemas.microsoft.com/office/drawing/2014/main" id="{5B33DD57-BA14-4F19-69B8-B295FA3C4467}"/>
                </a:ext>
              </a:extLst>
            </p:cNvPr>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6428;p56">
              <a:extLst>
                <a:ext uri="{FF2B5EF4-FFF2-40B4-BE49-F238E27FC236}">
                  <a16:creationId xmlns:a16="http://schemas.microsoft.com/office/drawing/2014/main" id="{BEF055D4-E0DE-4F1A-69CC-E53F34E70F68}"/>
                </a:ext>
              </a:extLst>
            </p:cNvPr>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6429;p56">
              <a:extLst>
                <a:ext uri="{FF2B5EF4-FFF2-40B4-BE49-F238E27FC236}">
                  <a16:creationId xmlns:a16="http://schemas.microsoft.com/office/drawing/2014/main" id="{EAB46A11-F382-91E4-9D41-2089160CF00A}"/>
                </a:ext>
              </a:extLst>
            </p:cNvPr>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6430;p56">
              <a:extLst>
                <a:ext uri="{FF2B5EF4-FFF2-40B4-BE49-F238E27FC236}">
                  <a16:creationId xmlns:a16="http://schemas.microsoft.com/office/drawing/2014/main" id="{35196B8D-7A54-A517-A5A5-FF7BD36CF4BC}"/>
                </a:ext>
              </a:extLst>
            </p:cNvPr>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6431;p56">
              <a:extLst>
                <a:ext uri="{FF2B5EF4-FFF2-40B4-BE49-F238E27FC236}">
                  <a16:creationId xmlns:a16="http://schemas.microsoft.com/office/drawing/2014/main" id="{A0CDEE32-51C1-0F95-52FE-CF4CCD4AB91C}"/>
                </a:ext>
              </a:extLst>
            </p:cNvPr>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6432;p56">
              <a:extLst>
                <a:ext uri="{FF2B5EF4-FFF2-40B4-BE49-F238E27FC236}">
                  <a16:creationId xmlns:a16="http://schemas.microsoft.com/office/drawing/2014/main" id="{F3D476DF-709E-49D0-3E62-7D33992230F0}"/>
                </a:ext>
              </a:extLst>
            </p:cNvPr>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6433;p56">
              <a:extLst>
                <a:ext uri="{FF2B5EF4-FFF2-40B4-BE49-F238E27FC236}">
                  <a16:creationId xmlns:a16="http://schemas.microsoft.com/office/drawing/2014/main" id="{130F211C-3B71-042B-C258-93234D0A1567}"/>
                </a:ext>
              </a:extLst>
            </p:cNvPr>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6434;p56">
              <a:extLst>
                <a:ext uri="{FF2B5EF4-FFF2-40B4-BE49-F238E27FC236}">
                  <a16:creationId xmlns:a16="http://schemas.microsoft.com/office/drawing/2014/main" id="{3F315725-32B2-5B30-7A49-0AFA7DEDBCF0}"/>
                </a:ext>
              </a:extLst>
            </p:cNvPr>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6435;p56">
              <a:extLst>
                <a:ext uri="{FF2B5EF4-FFF2-40B4-BE49-F238E27FC236}">
                  <a16:creationId xmlns:a16="http://schemas.microsoft.com/office/drawing/2014/main" id="{33B2D8F7-FAD5-116B-3BB0-124EA4B6F74F}"/>
                </a:ext>
              </a:extLst>
            </p:cNvPr>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6436;p56">
              <a:extLst>
                <a:ext uri="{FF2B5EF4-FFF2-40B4-BE49-F238E27FC236}">
                  <a16:creationId xmlns:a16="http://schemas.microsoft.com/office/drawing/2014/main" id="{8DD9DD6A-3633-706F-FDC2-AA766A105076}"/>
                </a:ext>
              </a:extLst>
            </p:cNvPr>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6437;p56">
              <a:extLst>
                <a:ext uri="{FF2B5EF4-FFF2-40B4-BE49-F238E27FC236}">
                  <a16:creationId xmlns:a16="http://schemas.microsoft.com/office/drawing/2014/main" id="{2BC3A612-291B-6D6E-C447-E993409E22FD}"/>
                </a:ext>
              </a:extLst>
            </p:cNvPr>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6438;p56">
              <a:extLst>
                <a:ext uri="{FF2B5EF4-FFF2-40B4-BE49-F238E27FC236}">
                  <a16:creationId xmlns:a16="http://schemas.microsoft.com/office/drawing/2014/main" id="{F310EF08-AFF6-5A7A-FA79-A4B6CAD173DE}"/>
                </a:ext>
              </a:extLst>
            </p:cNvPr>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6439;p56">
              <a:extLst>
                <a:ext uri="{FF2B5EF4-FFF2-40B4-BE49-F238E27FC236}">
                  <a16:creationId xmlns:a16="http://schemas.microsoft.com/office/drawing/2014/main" id="{0307DA46-BEA9-677F-25BE-60016E7A933A}"/>
                </a:ext>
              </a:extLst>
            </p:cNvPr>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6440;p56">
              <a:extLst>
                <a:ext uri="{FF2B5EF4-FFF2-40B4-BE49-F238E27FC236}">
                  <a16:creationId xmlns:a16="http://schemas.microsoft.com/office/drawing/2014/main" id="{F8A76D02-3B0F-9A20-820F-022D8FEB0434}"/>
                </a:ext>
              </a:extLst>
            </p:cNvPr>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6441;p56">
              <a:extLst>
                <a:ext uri="{FF2B5EF4-FFF2-40B4-BE49-F238E27FC236}">
                  <a16:creationId xmlns:a16="http://schemas.microsoft.com/office/drawing/2014/main" id="{41E37F5D-83DE-5834-77A1-0263CFD4BDE0}"/>
                </a:ext>
              </a:extLst>
            </p:cNvPr>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6442;p56">
              <a:extLst>
                <a:ext uri="{FF2B5EF4-FFF2-40B4-BE49-F238E27FC236}">
                  <a16:creationId xmlns:a16="http://schemas.microsoft.com/office/drawing/2014/main" id="{EB572CA8-E70E-0862-CA85-154C946A49D9}"/>
                </a:ext>
              </a:extLst>
            </p:cNvPr>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6443;p56">
              <a:extLst>
                <a:ext uri="{FF2B5EF4-FFF2-40B4-BE49-F238E27FC236}">
                  <a16:creationId xmlns:a16="http://schemas.microsoft.com/office/drawing/2014/main" id="{F0F4E636-EAF8-80E7-9FB9-268ACDAA5490}"/>
                </a:ext>
              </a:extLst>
            </p:cNvPr>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6444;p56">
              <a:extLst>
                <a:ext uri="{FF2B5EF4-FFF2-40B4-BE49-F238E27FC236}">
                  <a16:creationId xmlns:a16="http://schemas.microsoft.com/office/drawing/2014/main" id="{E099A855-B0EB-5394-6F35-43F696D9246F}"/>
                </a:ext>
              </a:extLst>
            </p:cNvPr>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6445;p56">
              <a:extLst>
                <a:ext uri="{FF2B5EF4-FFF2-40B4-BE49-F238E27FC236}">
                  <a16:creationId xmlns:a16="http://schemas.microsoft.com/office/drawing/2014/main" id="{0E63BF9E-643D-FD18-D2BF-235F543D978C}"/>
                </a:ext>
              </a:extLst>
            </p:cNvPr>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6446;p56">
              <a:extLst>
                <a:ext uri="{FF2B5EF4-FFF2-40B4-BE49-F238E27FC236}">
                  <a16:creationId xmlns:a16="http://schemas.microsoft.com/office/drawing/2014/main" id="{D12F91D9-93BE-DEF5-CD9D-BE5ECE47AB12}"/>
                </a:ext>
              </a:extLst>
            </p:cNvPr>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6447;p56">
              <a:extLst>
                <a:ext uri="{FF2B5EF4-FFF2-40B4-BE49-F238E27FC236}">
                  <a16:creationId xmlns:a16="http://schemas.microsoft.com/office/drawing/2014/main" id="{65B87BBC-9D9B-6808-31A4-A8437CBB696D}"/>
                </a:ext>
              </a:extLst>
            </p:cNvPr>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6448;p56">
              <a:extLst>
                <a:ext uri="{FF2B5EF4-FFF2-40B4-BE49-F238E27FC236}">
                  <a16:creationId xmlns:a16="http://schemas.microsoft.com/office/drawing/2014/main" id="{F57F030A-A80C-5447-F225-5AC34A5A9F7D}"/>
                </a:ext>
              </a:extLst>
            </p:cNvPr>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6449;p56">
              <a:extLst>
                <a:ext uri="{FF2B5EF4-FFF2-40B4-BE49-F238E27FC236}">
                  <a16:creationId xmlns:a16="http://schemas.microsoft.com/office/drawing/2014/main" id="{C35A34C5-C997-5801-3831-EA92B6FE1AF8}"/>
                </a:ext>
              </a:extLst>
            </p:cNvPr>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6450;p56">
              <a:extLst>
                <a:ext uri="{FF2B5EF4-FFF2-40B4-BE49-F238E27FC236}">
                  <a16:creationId xmlns:a16="http://schemas.microsoft.com/office/drawing/2014/main" id="{1B0D12A1-DA1E-CD63-4DA7-D03EC0628889}"/>
                </a:ext>
              </a:extLst>
            </p:cNvPr>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6451;p56">
              <a:extLst>
                <a:ext uri="{FF2B5EF4-FFF2-40B4-BE49-F238E27FC236}">
                  <a16:creationId xmlns:a16="http://schemas.microsoft.com/office/drawing/2014/main" id="{2537EEC7-8551-AC36-9E21-8CE9BAC21C95}"/>
                </a:ext>
              </a:extLst>
            </p:cNvPr>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6452;p56">
              <a:extLst>
                <a:ext uri="{FF2B5EF4-FFF2-40B4-BE49-F238E27FC236}">
                  <a16:creationId xmlns:a16="http://schemas.microsoft.com/office/drawing/2014/main" id="{D501FDF0-1CC7-74F9-5C2D-573479A081DE}"/>
                </a:ext>
              </a:extLst>
            </p:cNvPr>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6453;p56">
              <a:extLst>
                <a:ext uri="{FF2B5EF4-FFF2-40B4-BE49-F238E27FC236}">
                  <a16:creationId xmlns:a16="http://schemas.microsoft.com/office/drawing/2014/main" id="{F2B85BDE-BECC-D5F0-7542-77B229AE5B13}"/>
                </a:ext>
              </a:extLst>
            </p:cNvPr>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6454;p56">
              <a:extLst>
                <a:ext uri="{FF2B5EF4-FFF2-40B4-BE49-F238E27FC236}">
                  <a16:creationId xmlns:a16="http://schemas.microsoft.com/office/drawing/2014/main" id="{0D2E2BBF-5AE4-62CA-8C57-850646E51465}"/>
                </a:ext>
              </a:extLst>
            </p:cNvPr>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6455;p56">
              <a:extLst>
                <a:ext uri="{FF2B5EF4-FFF2-40B4-BE49-F238E27FC236}">
                  <a16:creationId xmlns:a16="http://schemas.microsoft.com/office/drawing/2014/main" id="{165A48E6-688B-475E-E5EC-02A7CF1684DB}"/>
                </a:ext>
              </a:extLst>
            </p:cNvPr>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6456;p56">
              <a:extLst>
                <a:ext uri="{FF2B5EF4-FFF2-40B4-BE49-F238E27FC236}">
                  <a16:creationId xmlns:a16="http://schemas.microsoft.com/office/drawing/2014/main" id="{C1DB8F7B-A057-038A-3EA4-459F8B4657DC}"/>
                </a:ext>
              </a:extLst>
            </p:cNvPr>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6457;p56">
              <a:extLst>
                <a:ext uri="{FF2B5EF4-FFF2-40B4-BE49-F238E27FC236}">
                  <a16:creationId xmlns:a16="http://schemas.microsoft.com/office/drawing/2014/main" id="{BE795DE6-4407-C16A-0AFC-DB7771BC67FA}"/>
                </a:ext>
              </a:extLst>
            </p:cNvPr>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6458;p56">
              <a:extLst>
                <a:ext uri="{FF2B5EF4-FFF2-40B4-BE49-F238E27FC236}">
                  <a16:creationId xmlns:a16="http://schemas.microsoft.com/office/drawing/2014/main" id="{13926D42-7261-22C0-332A-C5BCFA3C4B25}"/>
                </a:ext>
              </a:extLst>
            </p:cNvPr>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6459;p56">
              <a:extLst>
                <a:ext uri="{FF2B5EF4-FFF2-40B4-BE49-F238E27FC236}">
                  <a16:creationId xmlns:a16="http://schemas.microsoft.com/office/drawing/2014/main" id="{A6D45454-C594-28BC-C943-15C579A90DC3}"/>
                </a:ext>
              </a:extLst>
            </p:cNvPr>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6460;p56">
              <a:extLst>
                <a:ext uri="{FF2B5EF4-FFF2-40B4-BE49-F238E27FC236}">
                  <a16:creationId xmlns:a16="http://schemas.microsoft.com/office/drawing/2014/main" id="{9E8F7190-97BC-D71F-96A5-ED86678B15ED}"/>
                </a:ext>
              </a:extLst>
            </p:cNvPr>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6461;p56">
              <a:extLst>
                <a:ext uri="{FF2B5EF4-FFF2-40B4-BE49-F238E27FC236}">
                  <a16:creationId xmlns:a16="http://schemas.microsoft.com/office/drawing/2014/main" id="{0AE2F89F-62A5-D3BC-A5C9-F3AEC69D3CFD}"/>
                </a:ext>
              </a:extLst>
            </p:cNvPr>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6462;p56">
              <a:extLst>
                <a:ext uri="{FF2B5EF4-FFF2-40B4-BE49-F238E27FC236}">
                  <a16:creationId xmlns:a16="http://schemas.microsoft.com/office/drawing/2014/main" id="{CAED6BE1-4206-07CF-BF54-5719A870B0D3}"/>
                </a:ext>
              </a:extLst>
            </p:cNvPr>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6463;p56">
              <a:extLst>
                <a:ext uri="{FF2B5EF4-FFF2-40B4-BE49-F238E27FC236}">
                  <a16:creationId xmlns:a16="http://schemas.microsoft.com/office/drawing/2014/main" id="{F834E36E-D56E-91DD-CFAF-B02E53CD10F0}"/>
                </a:ext>
              </a:extLst>
            </p:cNvPr>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6464;p56">
              <a:extLst>
                <a:ext uri="{FF2B5EF4-FFF2-40B4-BE49-F238E27FC236}">
                  <a16:creationId xmlns:a16="http://schemas.microsoft.com/office/drawing/2014/main" id="{7A396CD8-F810-D271-931C-E9052532C5E1}"/>
                </a:ext>
              </a:extLst>
            </p:cNvPr>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6465;p56">
              <a:extLst>
                <a:ext uri="{FF2B5EF4-FFF2-40B4-BE49-F238E27FC236}">
                  <a16:creationId xmlns:a16="http://schemas.microsoft.com/office/drawing/2014/main" id="{FD1D3F90-CCE7-B6C6-5748-CAD12109C593}"/>
                </a:ext>
              </a:extLst>
            </p:cNvPr>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6466;p56">
              <a:extLst>
                <a:ext uri="{FF2B5EF4-FFF2-40B4-BE49-F238E27FC236}">
                  <a16:creationId xmlns:a16="http://schemas.microsoft.com/office/drawing/2014/main" id="{30EF502A-5BEE-47D4-2CEE-3FFC2B6D43F9}"/>
                </a:ext>
              </a:extLst>
            </p:cNvPr>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6467;p56">
              <a:extLst>
                <a:ext uri="{FF2B5EF4-FFF2-40B4-BE49-F238E27FC236}">
                  <a16:creationId xmlns:a16="http://schemas.microsoft.com/office/drawing/2014/main" id="{8B3F6259-5BA2-E8B7-78E8-2827964BAFEF}"/>
                </a:ext>
              </a:extLst>
            </p:cNvPr>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6468;p56">
              <a:extLst>
                <a:ext uri="{FF2B5EF4-FFF2-40B4-BE49-F238E27FC236}">
                  <a16:creationId xmlns:a16="http://schemas.microsoft.com/office/drawing/2014/main" id="{26064510-3134-5CA4-2474-07277BAC706A}"/>
                </a:ext>
              </a:extLst>
            </p:cNvPr>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6469;p56">
              <a:extLst>
                <a:ext uri="{FF2B5EF4-FFF2-40B4-BE49-F238E27FC236}">
                  <a16:creationId xmlns:a16="http://schemas.microsoft.com/office/drawing/2014/main" id="{F1A589C8-86C5-61C0-C241-D8EE6E7345E8}"/>
                </a:ext>
              </a:extLst>
            </p:cNvPr>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6470;p56">
              <a:extLst>
                <a:ext uri="{FF2B5EF4-FFF2-40B4-BE49-F238E27FC236}">
                  <a16:creationId xmlns:a16="http://schemas.microsoft.com/office/drawing/2014/main" id="{508AE9CB-EED0-F225-CE2A-FAADCE0A857B}"/>
                </a:ext>
              </a:extLst>
            </p:cNvPr>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6471;p56">
              <a:extLst>
                <a:ext uri="{FF2B5EF4-FFF2-40B4-BE49-F238E27FC236}">
                  <a16:creationId xmlns:a16="http://schemas.microsoft.com/office/drawing/2014/main" id="{FC368B76-AE7A-0A2B-EEDB-FBA61C802344}"/>
                </a:ext>
              </a:extLst>
            </p:cNvPr>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6472;p56">
              <a:extLst>
                <a:ext uri="{FF2B5EF4-FFF2-40B4-BE49-F238E27FC236}">
                  <a16:creationId xmlns:a16="http://schemas.microsoft.com/office/drawing/2014/main" id="{750B0CE2-F3FF-39F6-2D3A-4DE305DE0DDB}"/>
                </a:ext>
              </a:extLst>
            </p:cNvPr>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6473;p56">
              <a:extLst>
                <a:ext uri="{FF2B5EF4-FFF2-40B4-BE49-F238E27FC236}">
                  <a16:creationId xmlns:a16="http://schemas.microsoft.com/office/drawing/2014/main" id="{8777CFF2-2593-C1DF-7BFF-8C869D6E64C3}"/>
                </a:ext>
              </a:extLst>
            </p:cNvPr>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6474;p56">
              <a:extLst>
                <a:ext uri="{FF2B5EF4-FFF2-40B4-BE49-F238E27FC236}">
                  <a16:creationId xmlns:a16="http://schemas.microsoft.com/office/drawing/2014/main" id="{93B4C8C5-A0DE-1E47-D522-704C6710E2AB}"/>
                </a:ext>
              </a:extLst>
            </p:cNvPr>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6475;p56">
              <a:extLst>
                <a:ext uri="{FF2B5EF4-FFF2-40B4-BE49-F238E27FC236}">
                  <a16:creationId xmlns:a16="http://schemas.microsoft.com/office/drawing/2014/main" id="{E97F739F-B10B-9AF3-F502-87CBCAF4D103}"/>
                </a:ext>
              </a:extLst>
            </p:cNvPr>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6476;p56">
              <a:extLst>
                <a:ext uri="{FF2B5EF4-FFF2-40B4-BE49-F238E27FC236}">
                  <a16:creationId xmlns:a16="http://schemas.microsoft.com/office/drawing/2014/main" id="{2AB19F83-4888-38D8-0937-7648CA476E45}"/>
                </a:ext>
              </a:extLst>
            </p:cNvPr>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6477;p56">
              <a:extLst>
                <a:ext uri="{FF2B5EF4-FFF2-40B4-BE49-F238E27FC236}">
                  <a16:creationId xmlns:a16="http://schemas.microsoft.com/office/drawing/2014/main" id="{4B8244B1-B067-EC1D-E4A9-89B49CD7C7C2}"/>
                </a:ext>
              </a:extLst>
            </p:cNvPr>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6478;p56">
              <a:extLst>
                <a:ext uri="{FF2B5EF4-FFF2-40B4-BE49-F238E27FC236}">
                  <a16:creationId xmlns:a16="http://schemas.microsoft.com/office/drawing/2014/main" id="{8755B238-AAB2-8542-3DD2-CC02594A0D19}"/>
                </a:ext>
              </a:extLst>
            </p:cNvPr>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6479;p56">
              <a:extLst>
                <a:ext uri="{FF2B5EF4-FFF2-40B4-BE49-F238E27FC236}">
                  <a16:creationId xmlns:a16="http://schemas.microsoft.com/office/drawing/2014/main" id="{B8344F43-1D70-9534-FA03-4A12A3160A19}"/>
                </a:ext>
              </a:extLst>
            </p:cNvPr>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6480;p56">
              <a:extLst>
                <a:ext uri="{FF2B5EF4-FFF2-40B4-BE49-F238E27FC236}">
                  <a16:creationId xmlns:a16="http://schemas.microsoft.com/office/drawing/2014/main" id="{21FF48A6-BDD6-750E-9F8F-3CD4DFC63AA4}"/>
                </a:ext>
              </a:extLst>
            </p:cNvPr>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6481;p56">
              <a:extLst>
                <a:ext uri="{FF2B5EF4-FFF2-40B4-BE49-F238E27FC236}">
                  <a16:creationId xmlns:a16="http://schemas.microsoft.com/office/drawing/2014/main" id="{21A0ED0B-BFE5-873A-59BA-A96F61461F12}"/>
                </a:ext>
              </a:extLst>
            </p:cNvPr>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6482;p56">
              <a:extLst>
                <a:ext uri="{FF2B5EF4-FFF2-40B4-BE49-F238E27FC236}">
                  <a16:creationId xmlns:a16="http://schemas.microsoft.com/office/drawing/2014/main" id="{DDA26616-DE81-DCE8-EFD5-C59E73252D88}"/>
                </a:ext>
              </a:extLst>
            </p:cNvPr>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6483;p56">
              <a:extLst>
                <a:ext uri="{FF2B5EF4-FFF2-40B4-BE49-F238E27FC236}">
                  <a16:creationId xmlns:a16="http://schemas.microsoft.com/office/drawing/2014/main" id="{558CDEED-35FD-5730-233B-6123F8D8549E}"/>
                </a:ext>
              </a:extLst>
            </p:cNvPr>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6484;p56">
              <a:extLst>
                <a:ext uri="{FF2B5EF4-FFF2-40B4-BE49-F238E27FC236}">
                  <a16:creationId xmlns:a16="http://schemas.microsoft.com/office/drawing/2014/main" id="{26CD173E-4BB4-8E19-97AE-C158D6407FDE}"/>
                </a:ext>
              </a:extLst>
            </p:cNvPr>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6485;p56">
              <a:extLst>
                <a:ext uri="{FF2B5EF4-FFF2-40B4-BE49-F238E27FC236}">
                  <a16:creationId xmlns:a16="http://schemas.microsoft.com/office/drawing/2014/main" id="{4172D03E-A1BF-D2E1-18CC-8342E161A579}"/>
                </a:ext>
              </a:extLst>
            </p:cNvPr>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6486;p56">
              <a:extLst>
                <a:ext uri="{FF2B5EF4-FFF2-40B4-BE49-F238E27FC236}">
                  <a16:creationId xmlns:a16="http://schemas.microsoft.com/office/drawing/2014/main" id="{56CCF027-9664-3650-B2E0-5A8809A40657}"/>
                </a:ext>
              </a:extLst>
            </p:cNvPr>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6487;p56">
              <a:extLst>
                <a:ext uri="{FF2B5EF4-FFF2-40B4-BE49-F238E27FC236}">
                  <a16:creationId xmlns:a16="http://schemas.microsoft.com/office/drawing/2014/main" id="{0C4476C3-29A8-151D-CC8C-FC05C399BCD4}"/>
                </a:ext>
              </a:extLst>
            </p:cNvPr>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6488;p56">
              <a:extLst>
                <a:ext uri="{FF2B5EF4-FFF2-40B4-BE49-F238E27FC236}">
                  <a16:creationId xmlns:a16="http://schemas.microsoft.com/office/drawing/2014/main" id="{56BFD60D-5AB9-AFD3-54D0-B56E3EC8BD42}"/>
                </a:ext>
              </a:extLst>
            </p:cNvPr>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6489;p56">
              <a:extLst>
                <a:ext uri="{FF2B5EF4-FFF2-40B4-BE49-F238E27FC236}">
                  <a16:creationId xmlns:a16="http://schemas.microsoft.com/office/drawing/2014/main" id="{6174BA3A-9F8B-DAB1-750D-626ECD2482BC}"/>
                </a:ext>
              </a:extLst>
            </p:cNvPr>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6490;p56">
              <a:extLst>
                <a:ext uri="{FF2B5EF4-FFF2-40B4-BE49-F238E27FC236}">
                  <a16:creationId xmlns:a16="http://schemas.microsoft.com/office/drawing/2014/main" id="{693E00C5-35EF-8536-19F0-468E6CEA8364}"/>
                </a:ext>
              </a:extLst>
            </p:cNvPr>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6491;p56">
              <a:extLst>
                <a:ext uri="{FF2B5EF4-FFF2-40B4-BE49-F238E27FC236}">
                  <a16:creationId xmlns:a16="http://schemas.microsoft.com/office/drawing/2014/main" id="{9218F192-9A29-9AF7-AE60-18EAEFDAE231}"/>
                </a:ext>
              </a:extLst>
            </p:cNvPr>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6492;p56">
              <a:extLst>
                <a:ext uri="{FF2B5EF4-FFF2-40B4-BE49-F238E27FC236}">
                  <a16:creationId xmlns:a16="http://schemas.microsoft.com/office/drawing/2014/main" id="{44A5836F-D355-70F3-C786-0A32D92BDF93}"/>
                </a:ext>
              </a:extLst>
            </p:cNvPr>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6493;p56">
              <a:extLst>
                <a:ext uri="{FF2B5EF4-FFF2-40B4-BE49-F238E27FC236}">
                  <a16:creationId xmlns:a16="http://schemas.microsoft.com/office/drawing/2014/main" id="{FB52DE4F-05A9-E022-6062-71002998AB76}"/>
                </a:ext>
              </a:extLst>
            </p:cNvPr>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6494;p56">
              <a:extLst>
                <a:ext uri="{FF2B5EF4-FFF2-40B4-BE49-F238E27FC236}">
                  <a16:creationId xmlns:a16="http://schemas.microsoft.com/office/drawing/2014/main" id="{51D08D08-E31B-5E90-A280-8CA6C0537021}"/>
                </a:ext>
              </a:extLst>
            </p:cNvPr>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6495;p56">
              <a:extLst>
                <a:ext uri="{FF2B5EF4-FFF2-40B4-BE49-F238E27FC236}">
                  <a16:creationId xmlns:a16="http://schemas.microsoft.com/office/drawing/2014/main" id="{4CFAFE00-EFF0-3BF7-EDE6-6D7E627A3A5D}"/>
                </a:ext>
              </a:extLst>
            </p:cNvPr>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6496;p56">
              <a:extLst>
                <a:ext uri="{FF2B5EF4-FFF2-40B4-BE49-F238E27FC236}">
                  <a16:creationId xmlns:a16="http://schemas.microsoft.com/office/drawing/2014/main" id="{9C0EEBC6-FE57-5A4B-8B04-5B5A5E489794}"/>
                </a:ext>
              </a:extLst>
            </p:cNvPr>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6497;p56">
              <a:extLst>
                <a:ext uri="{FF2B5EF4-FFF2-40B4-BE49-F238E27FC236}">
                  <a16:creationId xmlns:a16="http://schemas.microsoft.com/office/drawing/2014/main" id="{582460FF-136C-2AD0-9438-C0367AA46CE4}"/>
                </a:ext>
              </a:extLst>
            </p:cNvPr>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6498;p56">
              <a:extLst>
                <a:ext uri="{FF2B5EF4-FFF2-40B4-BE49-F238E27FC236}">
                  <a16:creationId xmlns:a16="http://schemas.microsoft.com/office/drawing/2014/main" id="{2D774134-E85A-85F5-72BA-A0865EB5973E}"/>
                </a:ext>
              </a:extLst>
            </p:cNvPr>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6499;p56">
              <a:extLst>
                <a:ext uri="{FF2B5EF4-FFF2-40B4-BE49-F238E27FC236}">
                  <a16:creationId xmlns:a16="http://schemas.microsoft.com/office/drawing/2014/main" id="{A4C3F596-4814-162D-6A02-ECB3C13796FF}"/>
                </a:ext>
              </a:extLst>
            </p:cNvPr>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6500;p56">
              <a:extLst>
                <a:ext uri="{FF2B5EF4-FFF2-40B4-BE49-F238E27FC236}">
                  <a16:creationId xmlns:a16="http://schemas.microsoft.com/office/drawing/2014/main" id="{EA8A2435-D5DD-A8B4-27E7-632A66B717DB}"/>
                </a:ext>
              </a:extLst>
            </p:cNvPr>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6501;p56">
              <a:extLst>
                <a:ext uri="{FF2B5EF4-FFF2-40B4-BE49-F238E27FC236}">
                  <a16:creationId xmlns:a16="http://schemas.microsoft.com/office/drawing/2014/main" id="{BF367682-A514-5EFF-A3BA-94D02321072A}"/>
                </a:ext>
              </a:extLst>
            </p:cNvPr>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6502;p56">
              <a:extLst>
                <a:ext uri="{FF2B5EF4-FFF2-40B4-BE49-F238E27FC236}">
                  <a16:creationId xmlns:a16="http://schemas.microsoft.com/office/drawing/2014/main" id="{4DAA34B2-636B-77C4-E857-9A9A7C4BC5C8}"/>
                </a:ext>
              </a:extLst>
            </p:cNvPr>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6503;p56">
              <a:extLst>
                <a:ext uri="{FF2B5EF4-FFF2-40B4-BE49-F238E27FC236}">
                  <a16:creationId xmlns:a16="http://schemas.microsoft.com/office/drawing/2014/main" id="{541F8BF4-6682-99B6-A1BD-94BE61D329F0}"/>
                </a:ext>
              </a:extLst>
            </p:cNvPr>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6504;p56">
              <a:extLst>
                <a:ext uri="{FF2B5EF4-FFF2-40B4-BE49-F238E27FC236}">
                  <a16:creationId xmlns:a16="http://schemas.microsoft.com/office/drawing/2014/main" id="{FAD67D99-9C24-3DE8-0DFA-C3CF1EBB47B1}"/>
                </a:ext>
              </a:extLst>
            </p:cNvPr>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6505;p56">
              <a:extLst>
                <a:ext uri="{FF2B5EF4-FFF2-40B4-BE49-F238E27FC236}">
                  <a16:creationId xmlns:a16="http://schemas.microsoft.com/office/drawing/2014/main" id="{82D9BF34-A713-A3D5-8C65-64935A806BB9}"/>
                </a:ext>
              </a:extLst>
            </p:cNvPr>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6506;p56">
              <a:extLst>
                <a:ext uri="{FF2B5EF4-FFF2-40B4-BE49-F238E27FC236}">
                  <a16:creationId xmlns:a16="http://schemas.microsoft.com/office/drawing/2014/main" id="{EDE537EA-4E9F-E1DC-8303-3C04E988BAD0}"/>
                </a:ext>
              </a:extLst>
            </p:cNvPr>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6507;p56">
              <a:extLst>
                <a:ext uri="{FF2B5EF4-FFF2-40B4-BE49-F238E27FC236}">
                  <a16:creationId xmlns:a16="http://schemas.microsoft.com/office/drawing/2014/main" id="{7F806FFE-AE1B-5A2E-D6F4-FEF578E88E86}"/>
                </a:ext>
              </a:extLst>
            </p:cNvPr>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6508;p56">
              <a:extLst>
                <a:ext uri="{FF2B5EF4-FFF2-40B4-BE49-F238E27FC236}">
                  <a16:creationId xmlns:a16="http://schemas.microsoft.com/office/drawing/2014/main" id="{F9CBF4BC-5DB1-17B6-5B4F-B3DFB409655A}"/>
                </a:ext>
              </a:extLst>
            </p:cNvPr>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6509;p56">
              <a:extLst>
                <a:ext uri="{FF2B5EF4-FFF2-40B4-BE49-F238E27FC236}">
                  <a16:creationId xmlns:a16="http://schemas.microsoft.com/office/drawing/2014/main" id="{30F6C08E-8EAC-6B6E-4220-D85824566BF9}"/>
                </a:ext>
              </a:extLst>
            </p:cNvPr>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6510;p56">
              <a:extLst>
                <a:ext uri="{FF2B5EF4-FFF2-40B4-BE49-F238E27FC236}">
                  <a16:creationId xmlns:a16="http://schemas.microsoft.com/office/drawing/2014/main" id="{518DE25A-FD5D-DF69-331B-3BC8FEB0694D}"/>
                </a:ext>
              </a:extLst>
            </p:cNvPr>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6511;p56">
              <a:extLst>
                <a:ext uri="{FF2B5EF4-FFF2-40B4-BE49-F238E27FC236}">
                  <a16:creationId xmlns:a16="http://schemas.microsoft.com/office/drawing/2014/main" id="{5668A743-9A8B-15F1-FCF9-4115B45AEDB9}"/>
                </a:ext>
              </a:extLst>
            </p:cNvPr>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6512;p56">
              <a:extLst>
                <a:ext uri="{FF2B5EF4-FFF2-40B4-BE49-F238E27FC236}">
                  <a16:creationId xmlns:a16="http://schemas.microsoft.com/office/drawing/2014/main" id="{8178BF3E-E1CE-8A3A-4667-C90C40D2227D}"/>
                </a:ext>
              </a:extLst>
            </p:cNvPr>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6513;p56">
              <a:extLst>
                <a:ext uri="{FF2B5EF4-FFF2-40B4-BE49-F238E27FC236}">
                  <a16:creationId xmlns:a16="http://schemas.microsoft.com/office/drawing/2014/main" id="{8A9BF07E-133A-CCAB-F505-83973FFCD49D}"/>
                </a:ext>
              </a:extLst>
            </p:cNvPr>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6514;p56">
              <a:extLst>
                <a:ext uri="{FF2B5EF4-FFF2-40B4-BE49-F238E27FC236}">
                  <a16:creationId xmlns:a16="http://schemas.microsoft.com/office/drawing/2014/main" id="{E709C507-5D94-FB4E-796D-D27E8D56FA09}"/>
                </a:ext>
              </a:extLst>
            </p:cNvPr>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6515;p56">
              <a:extLst>
                <a:ext uri="{FF2B5EF4-FFF2-40B4-BE49-F238E27FC236}">
                  <a16:creationId xmlns:a16="http://schemas.microsoft.com/office/drawing/2014/main" id="{E1910645-B5F5-1C59-2933-234D7E62993E}"/>
                </a:ext>
              </a:extLst>
            </p:cNvPr>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6516;p56">
              <a:extLst>
                <a:ext uri="{FF2B5EF4-FFF2-40B4-BE49-F238E27FC236}">
                  <a16:creationId xmlns:a16="http://schemas.microsoft.com/office/drawing/2014/main" id="{8610D3D0-62D0-4865-AC08-E639F6837A8C}"/>
                </a:ext>
              </a:extLst>
            </p:cNvPr>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6517;p56">
              <a:extLst>
                <a:ext uri="{FF2B5EF4-FFF2-40B4-BE49-F238E27FC236}">
                  <a16:creationId xmlns:a16="http://schemas.microsoft.com/office/drawing/2014/main" id="{3853DDF8-FE0A-AE70-974B-4BC30AF8AFA7}"/>
                </a:ext>
              </a:extLst>
            </p:cNvPr>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6518;p56">
              <a:extLst>
                <a:ext uri="{FF2B5EF4-FFF2-40B4-BE49-F238E27FC236}">
                  <a16:creationId xmlns:a16="http://schemas.microsoft.com/office/drawing/2014/main" id="{D84BD766-256F-4B62-89DE-C10434786964}"/>
                </a:ext>
              </a:extLst>
            </p:cNvPr>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6519;p56">
              <a:extLst>
                <a:ext uri="{FF2B5EF4-FFF2-40B4-BE49-F238E27FC236}">
                  <a16:creationId xmlns:a16="http://schemas.microsoft.com/office/drawing/2014/main" id="{5F95B7DF-14BB-9EB9-CE40-7BB0A6ED5313}"/>
                </a:ext>
              </a:extLst>
            </p:cNvPr>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6520;p56">
              <a:extLst>
                <a:ext uri="{FF2B5EF4-FFF2-40B4-BE49-F238E27FC236}">
                  <a16:creationId xmlns:a16="http://schemas.microsoft.com/office/drawing/2014/main" id="{DAFD82EB-F3B5-58DA-4830-0942C363E7CB}"/>
                </a:ext>
              </a:extLst>
            </p:cNvPr>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6521;p56">
              <a:extLst>
                <a:ext uri="{FF2B5EF4-FFF2-40B4-BE49-F238E27FC236}">
                  <a16:creationId xmlns:a16="http://schemas.microsoft.com/office/drawing/2014/main" id="{3F67BF29-A56C-E567-C7B3-9A686874A87A}"/>
                </a:ext>
              </a:extLst>
            </p:cNvPr>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6522;p56">
              <a:extLst>
                <a:ext uri="{FF2B5EF4-FFF2-40B4-BE49-F238E27FC236}">
                  <a16:creationId xmlns:a16="http://schemas.microsoft.com/office/drawing/2014/main" id="{7AE30FA4-83F6-0792-1F51-886767F794BC}"/>
                </a:ext>
              </a:extLst>
            </p:cNvPr>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6523;p56">
              <a:extLst>
                <a:ext uri="{FF2B5EF4-FFF2-40B4-BE49-F238E27FC236}">
                  <a16:creationId xmlns:a16="http://schemas.microsoft.com/office/drawing/2014/main" id="{9A3A78D6-A33A-F664-8460-8DDA55C59D76}"/>
                </a:ext>
              </a:extLst>
            </p:cNvPr>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6524;p56">
              <a:extLst>
                <a:ext uri="{FF2B5EF4-FFF2-40B4-BE49-F238E27FC236}">
                  <a16:creationId xmlns:a16="http://schemas.microsoft.com/office/drawing/2014/main" id="{598ABF79-7D54-EF21-6E20-8AC3622D2E88}"/>
                </a:ext>
              </a:extLst>
            </p:cNvPr>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6525;p56">
              <a:extLst>
                <a:ext uri="{FF2B5EF4-FFF2-40B4-BE49-F238E27FC236}">
                  <a16:creationId xmlns:a16="http://schemas.microsoft.com/office/drawing/2014/main" id="{76ABCEBB-D9E0-6644-6FC6-B3D8768AF201}"/>
                </a:ext>
              </a:extLst>
            </p:cNvPr>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6526;p56">
              <a:extLst>
                <a:ext uri="{FF2B5EF4-FFF2-40B4-BE49-F238E27FC236}">
                  <a16:creationId xmlns:a16="http://schemas.microsoft.com/office/drawing/2014/main" id="{58F448A4-F689-D5E1-8B00-1C302C45316E}"/>
                </a:ext>
              </a:extLst>
            </p:cNvPr>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6527;p56">
              <a:extLst>
                <a:ext uri="{FF2B5EF4-FFF2-40B4-BE49-F238E27FC236}">
                  <a16:creationId xmlns:a16="http://schemas.microsoft.com/office/drawing/2014/main" id="{6F376C01-E6A7-55CF-7C6E-B08503F37D5D}"/>
                </a:ext>
              </a:extLst>
            </p:cNvPr>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6528;p56">
              <a:extLst>
                <a:ext uri="{FF2B5EF4-FFF2-40B4-BE49-F238E27FC236}">
                  <a16:creationId xmlns:a16="http://schemas.microsoft.com/office/drawing/2014/main" id="{57F3911B-1C6A-99D6-3FB6-94EB3D97009D}"/>
                </a:ext>
              </a:extLst>
            </p:cNvPr>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6529;p56">
              <a:extLst>
                <a:ext uri="{FF2B5EF4-FFF2-40B4-BE49-F238E27FC236}">
                  <a16:creationId xmlns:a16="http://schemas.microsoft.com/office/drawing/2014/main" id="{742FF44E-77EA-9330-9F66-5500918BEC06}"/>
                </a:ext>
              </a:extLst>
            </p:cNvPr>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6530;p56">
              <a:extLst>
                <a:ext uri="{FF2B5EF4-FFF2-40B4-BE49-F238E27FC236}">
                  <a16:creationId xmlns:a16="http://schemas.microsoft.com/office/drawing/2014/main" id="{A071CC2E-55B9-6E4B-A593-70BE388D15A9}"/>
                </a:ext>
              </a:extLst>
            </p:cNvPr>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6531;p56">
              <a:extLst>
                <a:ext uri="{FF2B5EF4-FFF2-40B4-BE49-F238E27FC236}">
                  <a16:creationId xmlns:a16="http://schemas.microsoft.com/office/drawing/2014/main" id="{EFE9F394-A591-BBEF-F5B4-8956B39F3F00}"/>
                </a:ext>
              </a:extLst>
            </p:cNvPr>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6532;p56">
              <a:extLst>
                <a:ext uri="{FF2B5EF4-FFF2-40B4-BE49-F238E27FC236}">
                  <a16:creationId xmlns:a16="http://schemas.microsoft.com/office/drawing/2014/main" id="{52D5DA88-43D7-EA9C-9773-791C35C7C3A9}"/>
                </a:ext>
              </a:extLst>
            </p:cNvPr>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6533;p56">
              <a:extLst>
                <a:ext uri="{FF2B5EF4-FFF2-40B4-BE49-F238E27FC236}">
                  <a16:creationId xmlns:a16="http://schemas.microsoft.com/office/drawing/2014/main" id="{AB65FA46-37EC-6DE9-0762-CEFA2A63CCDB}"/>
                </a:ext>
              </a:extLst>
            </p:cNvPr>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6534;p56">
              <a:extLst>
                <a:ext uri="{FF2B5EF4-FFF2-40B4-BE49-F238E27FC236}">
                  <a16:creationId xmlns:a16="http://schemas.microsoft.com/office/drawing/2014/main" id="{6AA3910E-9533-2583-E64F-DE89073ECB4D}"/>
                </a:ext>
              </a:extLst>
            </p:cNvPr>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6535;p56">
              <a:extLst>
                <a:ext uri="{FF2B5EF4-FFF2-40B4-BE49-F238E27FC236}">
                  <a16:creationId xmlns:a16="http://schemas.microsoft.com/office/drawing/2014/main" id="{DCE5FD87-49A3-201A-5E0A-998A4F10C99E}"/>
                </a:ext>
              </a:extLst>
            </p:cNvPr>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6536;p56">
              <a:extLst>
                <a:ext uri="{FF2B5EF4-FFF2-40B4-BE49-F238E27FC236}">
                  <a16:creationId xmlns:a16="http://schemas.microsoft.com/office/drawing/2014/main" id="{35969ABE-C46C-8C11-7FCD-5E51F7F0229A}"/>
                </a:ext>
              </a:extLst>
            </p:cNvPr>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6537;p56">
              <a:extLst>
                <a:ext uri="{FF2B5EF4-FFF2-40B4-BE49-F238E27FC236}">
                  <a16:creationId xmlns:a16="http://schemas.microsoft.com/office/drawing/2014/main" id="{F4F5A760-0012-3A4C-7055-0CC0E9F318F8}"/>
                </a:ext>
              </a:extLst>
            </p:cNvPr>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6538;p56">
              <a:extLst>
                <a:ext uri="{FF2B5EF4-FFF2-40B4-BE49-F238E27FC236}">
                  <a16:creationId xmlns:a16="http://schemas.microsoft.com/office/drawing/2014/main" id="{9B1D6568-DC1A-A413-D65C-E1E36B1BCABA}"/>
                </a:ext>
              </a:extLst>
            </p:cNvPr>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6539;p56">
              <a:extLst>
                <a:ext uri="{FF2B5EF4-FFF2-40B4-BE49-F238E27FC236}">
                  <a16:creationId xmlns:a16="http://schemas.microsoft.com/office/drawing/2014/main" id="{CDC02C99-B7A7-C38B-4837-0F8F36CECD89}"/>
                </a:ext>
              </a:extLst>
            </p:cNvPr>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6540;p56">
              <a:extLst>
                <a:ext uri="{FF2B5EF4-FFF2-40B4-BE49-F238E27FC236}">
                  <a16:creationId xmlns:a16="http://schemas.microsoft.com/office/drawing/2014/main" id="{C89BB198-0937-8B29-BA98-85716BE3C9E0}"/>
                </a:ext>
              </a:extLst>
            </p:cNvPr>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6541;p56">
              <a:extLst>
                <a:ext uri="{FF2B5EF4-FFF2-40B4-BE49-F238E27FC236}">
                  <a16:creationId xmlns:a16="http://schemas.microsoft.com/office/drawing/2014/main" id="{CF759267-7C1B-104B-DFD4-7107606174CC}"/>
                </a:ext>
              </a:extLst>
            </p:cNvPr>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6542;p56">
              <a:extLst>
                <a:ext uri="{FF2B5EF4-FFF2-40B4-BE49-F238E27FC236}">
                  <a16:creationId xmlns:a16="http://schemas.microsoft.com/office/drawing/2014/main" id="{3C171B0A-1744-EAD7-F0FB-CD36F0126B40}"/>
                </a:ext>
              </a:extLst>
            </p:cNvPr>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6543;p56">
              <a:extLst>
                <a:ext uri="{FF2B5EF4-FFF2-40B4-BE49-F238E27FC236}">
                  <a16:creationId xmlns:a16="http://schemas.microsoft.com/office/drawing/2014/main" id="{A7FB365B-1B06-B44A-6A9F-D45D9F8DDAB5}"/>
                </a:ext>
              </a:extLst>
            </p:cNvPr>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6544;p56">
              <a:extLst>
                <a:ext uri="{FF2B5EF4-FFF2-40B4-BE49-F238E27FC236}">
                  <a16:creationId xmlns:a16="http://schemas.microsoft.com/office/drawing/2014/main" id="{7F49AA29-E6B7-2C1E-DBD1-AB8BD8C6B68F}"/>
                </a:ext>
              </a:extLst>
            </p:cNvPr>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6545;p56">
              <a:extLst>
                <a:ext uri="{FF2B5EF4-FFF2-40B4-BE49-F238E27FC236}">
                  <a16:creationId xmlns:a16="http://schemas.microsoft.com/office/drawing/2014/main" id="{D35D7D94-8970-F031-BB85-0B41B321F70A}"/>
                </a:ext>
              </a:extLst>
            </p:cNvPr>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6546;p56">
              <a:extLst>
                <a:ext uri="{FF2B5EF4-FFF2-40B4-BE49-F238E27FC236}">
                  <a16:creationId xmlns:a16="http://schemas.microsoft.com/office/drawing/2014/main" id="{FE36A7F2-5877-A5CA-5014-92DE75567F7D}"/>
                </a:ext>
              </a:extLst>
            </p:cNvPr>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6547;p56">
              <a:extLst>
                <a:ext uri="{FF2B5EF4-FFF2-40B4-BE49-F238E27FC236}">
                  <a16:creationId xmlns:a16="http://schemas.microsoft.com/office/drawing/2014/main" id="{DB63CECE-C209-1706-02B2-3374783F614D}"/>
                </a:ext>
              </a:extLst>
            </p:cNvPr>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6548;p56">
              <a:extLst>
                <a:ext uri="{FF2B5EF4-FFF2-40B4-BE49-F238E27FC236}">
                  <a16:creationId xmlns:a16="http://schemas.microsoft.com/office/drawing/2014/main" id="{8902730C-EAF3-1CD8-9648-4BC4FA2C1083}"/>
                </a:ext>
              </a:extLst>
            </p:cNvPr>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6549;p56">
              <a:extLst>
                <a:ext uri="{FF2B5EF4-FFF2-40B4-BE49-F238E27FC236}">
                  <a16:creationId xmlns:a16="http://schemas.microsoft.com/office/drawing/2014/main" id="{B5B3424B-6176-7AD8-FDD1-C45A3658BE95}"/>
                </a:ext>
              </a:extLst>
            </p:cNvPr>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6550;p56">
              <a:extLst>
                <a:ext uri="{FF2B5EF4-FFF2-40B4-BE49-F238E27FC236}">
                  <a16:creationId xmlns:a16="http://schemas.microsoft.com/office/drawing/2014/main" id="{479E0F8B-E2D3-C1FE-5670-FD5D39EC8498}"/>
                </a:ext>
              </a:extLst>
            </p:cNvPr>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6551;p56">
              <a:extLst>
                <a:ext uri="{FF2B5EF4-FFF2-40B4-BE49-F238E27FC236}">
                  <a16:creationId xmlns:a16="http://schemas.microsoft.com/office/drawing/2014/main" id="{FF1F38E1-F7F8-F424-B5A3-294ECA809449}"/>
                </a:ext>
              </a:extLst>
            </p:cNvPr>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6552;p56">
              <a:extLst>
                <a:ext uri="{FF2B5EF4-FFF2-40B4-BE49-F238E27FC236}">
                  <a16:creationId xmlns:a16="http://schemas.microsoft.com/office/drawing/2014/main" id="{4BA51311-90BB-65F7-53E3-056253CCE08E}"/>
                </a:ext>
              </a:extLst>
            </p:cNvPr>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6553;p56">
              <a:extLst>
                <a:ext uri="{FF2B5EF4-FFF2-40B4-BE49-F238E27FC236}">
                  <a16:creationId xmlns:a16="http://schemas.microsoft.com/office/drawing/2014/main" id="{2E84E5CF-A443-B349-4408-DF3DF0CCE78B}"/>
                </a:ext>
              </a:extLst>
            </p:cNvPr>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6554;p56">
              <a:extLst>
                <a:ext uri="{FF2B5EF4-FFF2-40B4-BE49-F238E27FC236}">
                  <a16:creationId xmlns:a16="http://schemas.microsoft.com/office/drawing/2014/main" id="{E5A70902-504B-263D-3562-2581BA9B36E9}"/>
                </a:ext>
              </a:extLst>
            </p:cNvPr>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6555;p56">
              <a:extLst>
                <a:ext uri="{FF2B5EF4-FFF2-40B4-BE49-F238E27FC236}">
                  <a16:creationId xmlns:a16="http://schemas.microsoft.com/office/drawing/2014/main" id="{8FCED7A2-C732-7CF8-0C57-C7D27A6472A9}"/>
                </a:ext>
              </a:extLst>
            </p:cNvPr>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6556;p56">
              <a:extLst>
                <a:ext uri="{FF2B5EF4-FFF2-40B4-BE49-F238E27FC236}">
                  <a16:creationId xmlns:a16="http://schemas.microsoft.com/office/drawing/2014/main" id="{5253C6B7-BC70-7BDA-A04D-3FC657610E82}"/>
                </a:ext>
              </a:extLst>
            </p:cNvPr>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6557;p56">
              <a:extLst>
                <a:ext uri="{FF2B5EF4-FFF2-40B4-BE49-F238E27FC236}">
                  <a16:creationId xmlns:a16="http://schemas.microsoft.com/office/drawing/2014/main" id="{1115EC70-BEAF-FAC7-6606-A73A09A5632E}"/>
                </a:ext>
              </a:extLst>
            </p:cNvPr>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6558;p56">
              <a:extLst>
                <a:ext uri="{FF2B5EF4-FFF2-40B4-BE49-F238E27FC236}">
                  <a16:creationId xmlns:a16="http://schemas.microsoft.com/office/drawing/2014/main" id="{3E0A5BF6-71FC-C757-F452-A29051327420}"/>
                </a:ext>
              </a:extLst>
            </p:cNvPr>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6559;p56">
              <a:extLst>
                <a:ext uri="{FF2B5EF4-FFF2-40B4-BE49-F238E27FC236}">
                  <a16:creationId xmlns:a16="http://schemas.microsoft.com/office/drawing/2014/main" id="{AB82D8B2-0073-221C-CEAF-BCB175FF7A2B}"/>
                </a:ext>
              </a:extLst>
            </p:cNvPr>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6560;p56">
              <a:extLst>
                <a:ext uri="{FF2B5EF4-FFF2-40B4-BE49-F238E27FC236}">
                  <a16:creationId xmlns:a16="http://schemas.microsoft.com/office/drawing/2014/main" id="{5AA6157F-A198-21E6-E0B1-370571039BA4}"/>
                </a:ext>
              </a:extLst>
            </p:cNvPr>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6561;p56">
              <a:extLst>
                <a:ext uri="{FF2B5EF4-FFF2-40B4-BE49-F238E27FC236}">
                  <a16:creationId xmlns:a16="http://schemas.microsoft.com/office/drawing/2014/main" id="{3D4F2B1F-EB56-BC0D-54D6-EB49B4FDFECD}"/>
                </a:ext>
              </a:extLst>
            </p:cNvPr>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6562;p56">
              <a:extLst>
                <a:ext uri="{FF2B5EF4-FFF2-40B4-BE49-F238E27FC236}">
                  <a16:creationId xmlns:a16="http://schemas.microsoft.com/office/drawing/2014/main" id="{FBCD28EC-126C-2C28-BBBD-7613FB8052EF}"/>
                </a:ext>
              </a:extLst>
            </p:cNvPr>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6563;p56">
              <a:extLst>
                <a:ext uri="{FF2B5EF4-FFF2-40B4-BE49-F238E27FC236}">
                  <a16:creationId xmlns:a16="http://schemas.microsoft.com/office/drawing/2014/main" id="{747EC6CD-AD88-7EE3-B328-3C77F504674C}"/>
                </a:ext>
              </a:extLst>
            </p:cNvPr>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6564;p56">
              <a:extLst>
                <a:ext uri="{FF2B5EF4-FFF2-40B4-BE49-F238E27FC236}">
                  <a16:creationId xmlns:a16="http://schemas.microsoft.com/office/drawing/2014/main" id="{D6A8DFC2-29A9-95E5-51DC-0DB90DE54E53}"/>
                </a:ext>
              </a:extLst>
            </p:cNvPr>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6565;p56">
              <a:extLst>
                <a:ext uri="{FF2B5EF4-FFF2-40B4-BE49-F238E27FC236}">
                  <a16:creationId xmlns:a16="http://schemas.microsoft.com/office/drawing/2014/main" id="{59DF0A66-DEE6-F827-2993-3A1A34FBC5B9}"/>
                </a:ext>
              </a:extLst>
            </p:cNvPr>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6566;p56">
              <a:extLst>
                <a:ext uri="{FF2B5EF4-FFF2-40B4-BE49-F238E27FC236}">
                  <a16:creationId xmlns:a16="http://schemas.microsoft.com/office/drawing/2014/main" id="{1E8F7DFB-5F97-A7E8-6B09-5030E9587F2B}"/>
                </a:ext>
              </a:extLst>
            </p:cNvPr>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6567;p56">
              <a:extLst>
                <a:ext uri="{FF2B5EF4-FFF2-40B4-BE49-F238E27FC236}">
                  <a16:creationId xmlns:a16="http://schemas.microsoft.com/office/drawing/2014/main" id="{F3DC6CFB-30E7-ED61-6D0D-235C6B73C563}"/>
                </a:ext>
              </a:extLst>
            </p:cNvPr>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6568;p56">
              <a:extLst>
                <a:ext uri="{FF2B5EF4-FFF2-40B4-BE49-F238E27FC236}">
                  <a16:creationId xmlns:a16="http://schemas.microsoft.com/office/drawing/2014/main" id="{1AE98A11-9958-DFEF-8B4F-CE11CF0B0859}"/>
                </a:ext>
              </a:extLst>
            </p:cNvPr>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6569;p56">
              <a:extLst>
                <a:ext uri="{FF2B5EF4-FFF2-40B4-BE49-F238E27FC236}">
                  <a16:creationId xmlns:a16="http://schemas.microsoft.com/office/drawing/2014/main" id="{875D60FB-AE08-708F-805E-01BBD926E8D8}"/>
                </a:ext>
              </a:extLst>
            </p:cNvPr>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6570;p56">
              <a:extLst>
                <a:ext uri="{FF2B5EF4-FFF2-40B4-BE49-F238E27FC236}">
                  <a16:creationId xmlns:a16="http://schemas.microsoft.com/office/drawing/2014/main" id="{008C5687-1F78-7207-5961-730B720C1DBD}"/>
                </a:ext>
              </a:extLst>
            </p:cNvPr>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6571;p56">
              <a:extLst>
                <a:ext uri="{FF2B5EF4-FFF2-40B4-BE49-F238E27FC236}">
                  <a16:creationId xmlns:a16="http://schemas.microsoft.com/office/drawing/2014/main" id="{D0C4AF90-030A-F26C-7084-979A69DF6E14}"/>
                </a:ext>
              </a:extLst>
            </p:cNvPr>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6572;p56">
              <a:extLst>
                <a:ext uri="{FF2B5EF4-FFF2-40B4-BE49-F238E27FC236}">
                  <a16:creationId xmlns:a16="http://schemas.microsoft.com/office/drawing/2014/main" id="{3BC16EBF-A1F3-534C-9BDC-4C73C374725C}"/>
                </a:ext>
              </a:extLst>
            </p:cNvPr>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6573;p56">
              <a:extLst>
                <a:ext uri="{FF2B5EF4-FFF2-40B4-BE49-F238E27FC236}">
                  <a16:creationId xmlns:a16="http://schemas.microsoft.com/office/drawing/2014/main" id="{678B91B6-4464-4F89-A8B4-CD32881D1D9E}"/>
                </a:ext>
              </a:extLst>
            </p:cNvPr>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6574;p56">
              <a:extLst>
                <a:ext uri="{FF2B5EF4-FFF2-40B4-BE49-F238E27FC236}">
                  <a16:creationId xmlns:a16="http://schemas.microsoft.com/office/drawing/2014/main" id="{94834FA2-FB43-43DB-D1E7-280D707A6A24}"/>
                </a:ext>
              </a:extLst>
            </p:cNvPr>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6575;p56">
              <a:extLst>
                <a:ext uri="{FF2B5EF4-FFF2-40B4-BE49-F238E27FC236}">
                  <a16:creationId xmlns:a16="http://schemas.microsoft.com/office/drawing/2014/main" id="{2AFBF7F8-DBDC-AC1D-C2FA-D44010EC60D0}"/>
                </a:ext>
              </a:extLst>
            </p:cNvPr>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6576;p56">
              <a:extLst>
                <a:ext uri="{FF2B5EF4-FFF2-40B4-BE49-F238E27FC236}">
                  <a16:creationId xmlns:a16="http://schemas.microsoft.com/office/drawing/2014/main" id="{896B340D-8347-CE37-05B2-2260C21CDDC0}"/>
                </a:ext>
              </a:extLst>
            </p:cNvPr>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6577;p56">
              <a:extLst>
                <a:ext uri="{FF2B5EF4-FFF2-40B4-BE49-F238E27FC236}">
                  <a16:creationId xmlns:a16="http://schemas.microsoft.com/office/drawing/2014/main" id="{DCB3D0D6-30BD-DA83-300F-E3E9E401705D}"/>
                </a:ext>
              </a:extLst>
            </p:cNvPr>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6578;p56">
              <a:extLst>
                <a:ext uri="{FF2B5EF4-FFF2-40B4-BE49-F238E27FC236}">
                  <a16:creationId xmlns:a16="http://schemas.microsoft.com/office/drawing/2014/main" id="{A65601A1-E937-D414-D5CD-FAB254F9A025}"/>
                </a:ext>
              </a:extLst>
            </p:cNvPr>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6579;p56">
              <a:extLst>
                <a:ext uri="{FF2B5EF4-FFF2-40B4-BE49-F238E27FC236}">
                  <a16:creationId xmlns:a16="http://schemas.microsoft.com/office/drawing/2014/main" id="{86F2FF28-88F6-0EFF-5BF0-97069CA785BF}"/>
                </a:ext>
              </a:extLst>
            </p:cNvPr>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6580;p56">
              <a:extLst>
                <a:ext uri="{FF2B5EF4-FFF2-40B4-BE49-F238E27FC236}">
                  <a16:creationId xmlns:a16="http://schemas.microsoft.com/office/drawing/2014/main" id="{75614E71-1978-3ED4-A38A-F0BB437A0364}"/>
                </a:ext>
              </a:extLst>
            </p:cNvPr>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6581;p56">
              <a:extLst>
                <a:ext uri="{FF2B5EF4-FFF2-40B4-BE49-F238E27FC236}">
                  <a16:creationId xmlns:a16="http://schemas.microsoft.com/office/drawing/2014/main" id="{EBEDF9A3-6681-E760-1E68-E8FA165BB395}"/>
                </a:ext>
              </a:extLst>
            </p:cNvPr>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6582;p56">
              <a:extLst>
                <a:ext uri="{FF2B5EF4-FFF2-40B4-BE49-F238E27FC236}">
                  <a16:creationId xmlns:a16="http://schemas.microsoft.com/office/drawing/2014/main" id="{1134E91C-76C9-F955-58CC-20872DDFBD06}"/>
                </a:ext>
              </a:extLst>
            </p:cNvPr>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6583;p56">
              <a:extLst>
                <a:ext uri="{FF2B5EF4-FFF2-40B4-BE49-F238E27FC236}">
                  <a16:creationId xmlns:a16="http://schemas.microsoft.com/office/drawing/2014/main" id="{9950090F-7EF6-EB62-1D09-BAECFB2E5E2D}"/>
                </a:ext>
              </a:extLst>
            </p:cNvPr>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6584;p56">
              <a:extLst>
                <a:ext uri="{FF2B5EF4-FFF2-40B4-BE49-F238E27FC236}">
                  <a16:creationId xmlns:a16="http://schemas.microsoft.com/office/drawing/2014/main" id="{0865127A-EC28-A05E-0DA3-2810C237A90C}"/>
                </a:ext>
              </a:extLst>
            </p:cNvPr>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6585;p56">
              <a:extLst>
                <a:ext uri="{FF2B5EF4-FFF2-40B4-BE49-F238E27FC236}">
                  <a16:creationId xmlns:a16="http://schemas.microsoft.com/office/drawing/2014/main" id="{FDEF2C20-3CF7-EB7A-8657-81172FA0D3F2}"/>
                </a:ext>
              </a:extLst>
            </p:cNvPr>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6586;p56">
              <a:extLst>
                <a:ext uri="{FF2B5EF4-FFF2-40B4-BE49-F238E27FC236}">
                  <a16:creationId xmlns:a16="http://schemas.microsoft.com/office/drawing/2014/main" id="{1FE0F4F0-64DA-4C35-DAA5-B3E01CBCB412}"/>
                </a:ext>
              </a:extLst>
            </p:cNvPr>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6587;p56">
              <a:extLst>
                <a:ext uri="{FF2B5EF4-FFF2-40B4-BE49-F238E27FC236}">
                  <a16:creationId xmlns:a16="http://schemas.microsoft.com/office/drawing/2014/main" id="{8D8A6178-19D4-B41C-2743-B5A7C1D2F74F}"/>
                </a:ext>
              </a:extLst>
            </p:cNvPr>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6588;p56">
              <a:extLst>
                <a:ext uri="{FF2B5EF4-FFF2-40B4-BE49-F238E27FC236}">
                  <a16:creationId xmlns:a16="http://schemas.microsoft.com/office/drawing/2014/main" id="{74EE9573-EDDA-F6F7-6C53-F7247E2E868D}"/>
                </a:ext>
              </a:extLst>
            </p:cNvPr>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6589;p56">
              <a:extLst>
                <a:ext uri="{FF2B5EF4-FFF2-40B4-BE49-F238E27FC236}">
                  <a16:creationId xmlns:a16="http://schemas.microsoft.com/office/drawing/2014/main" id="{08A78068-25B7-8B9F-CC6D-C2560D3CCBF8}"/>
                </a:ext>
              </a:extLst>
            </p:cNvPr>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6590;p56">
              <a:extLst>
                <a:ext uri="{FF2B5EF4-FFF2-40B4-BE49-F238E27FC236}">
                  <a16:creationId xmlns:a16="http://schemas.microsoft.com/office/drawing/2014/main" id="{AA6FC320-AFDF-BEE3-2B83-AF17C2C4FF9C}"/>
                </a:ext>
              </a:extLst>
            </p:cNvPr>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6591;p56">
              <a:extLst>
                <a:ext uri="{FF2B5EF4-FFF2-40B4-BE49-F238E27FC236}">
                  <a16:creationId xmlns:a16="http://schemas.microsoft.com/office/drawing/2014/main" id="{BF1CA1B8-6943-82A2-3A50-2EC5570EE6AC}"/>
                </a:ext>
              </a:extLst>
            </p:cNvPr>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6592;p56">
              <a:extLst>
                <a:ext uri="{FF2B5EF4-FFF2-40B4-BE49-F238E27FC236}">
                  <a16:creationId xmlns:a16="http://schemas.microsoft.com/office/drawing/2014/main" id="{93EF8934-9A1F-90E4-DC24-B9D3DA59846D}"/>
                </a:ext>
              </a:extLst>
            </p:cNvPr>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6593;p56">
              <a:extLst>
                <a:ext uri="{FF2B5EF4-FFF2-40B4-BE49-F238E27FC236}">
                  <a16:creationId xmlns:a16="http://schemas.microsoft.com/office/drawing/2014/main" id="{94C43C31-5822-9659-37C8-F2EEEA086B74}"/>
                </a:ext>
              </a:extLst>
            </p:cNvPr>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6594;p56">
              <a:extLst>
                <a:ext uri="{FF2B5EF4-FFF2-40B4-BE49-F238E27FC236}">
                  <a16:creationId xmlns:a16="http://schemas.microsoft.com/office/drawing/2014/main" id="{B4306D03-D795-4C23-A695-72BCC02C3B68}"/>
                </a:ext>
              </a:extLst>
            </p:cNvPr>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6595;p56">
              <a:extLst>
                <a:ext uri="{FF2B5EF4-FFF2-40B4-BE49-F238E27FC236}">
                  <a16:creationId xmlns:a16="http://schemas.microsoft.com/office/drawing/2014/main" id="{A1F9A149-A75D-B707-A9EF-201A3CE5E6F5}"/>
                </a:ext>
              </a:extLst>
            </p:cNvPr>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6596;p56">
              <a:extLst>
                <a:ext uri="{FF2B5EF4-FFF2-40B4-BE49-F238E27FC236}">
                  <a16:creationId xmlns:a16="http://schemas.microsoft.com/office/drawing/2014/main" id="{035B952B-EA43-6AC4-5A15-2ABE2E6FFB46}"/>
                </a:ext>
              </a:extLst>
            </p:cNvPr>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6597;p56">
              <a:extLst>
                <a:ext uri="{FF2B5EF4-FFF2-40B4-BE49-F238E27FC236}">
                  <a16:creationId xmlns:a16="http://schemas.microsoft.com/office/drawing/2014/main" id="{2B397F6B-4AE1-8A22-3AE3-A4CE5E22D4E0}"/>
                </a:ext>
              </a:extLst>
            </p:cNvPr>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6598;p56">
              <a:extLst>
                <a:ext uri="{FF2B5EF4-FFF2-40B4-BE49-F238E27FC236}">
                  <a16:creationId xmlns:a16="http://schemas.microsoft.com/office/drawing/2014/main" id="{6B07E6AB-1A22-3D84-A798-6222BA035ADD}"/>
                </a:ext>
              </a:extLst>
            </p:cNvPr>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6599;p56">
              <a:extLst>
                <a:ext uri="{FF2B5EF4-FFF2-40B4-BE49-F238E27FC236}">
                  <a16:creationId xmlns:a16="http://schemas.microsoft.com/office/drawing/2014/main" id="{90F20663-FC59-384B-3F87-9BEA84011DAD}"/>
                </a:ext>
              </a:extLst>
            </p:cNvPr>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6600;p56">
              <a:extLst>
                <a:ext uri="{FF2B5EF4-FFF2-40B4-BE49-F238E27FC236}">
                  <a16:creationId xmlns:a16="http://schemas.microsoft.com/office/drawing/2014/main" id="{9B45BF62-4DD4-5D72-DF67-39937DBCF73D}"/>
                </a:ext>
              </a:extLst>
            </p:cNvPr>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6601;p56">
              <a:extLst>
                <a:ext uri="{FF2B5EF4-FFF2-40B4-BE49-F238E27FC236}">
                  <a16:creationId xmlns:a16="http://schemas.microsoft.com/office/drawing/2014/main" id="{F4534D50-04F7-8DB3-275E-FA806B35E6F1}"/>
                </a:ext>
              </a:extLst>
            </p:cNvPr>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6602;p56">
              <a:extLst>
                <a:ext uri="{FF2B5EF4-FFF2-40B4-BE49-F238E27FC236}">
                  <a16:creationId xmlns:a16="http://schemas.microsoft.com/office/drawing/2014/main" id="{1BBE0422-C02D-C467-28CA-CEC38C86E529}"/>
                </a:ext>
              </a:extLst>
            </p:cNvPr>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6603;p56">
              <a:extLst>
                <a:ext uri="{FF2B5EF4-FFF2-40B4-BE49-F238E27FC236}">
                  <a16:creationId xmlns:a16="http://schemas.microsoft.com/office/drawing/2014/main" id="{B30C451E-13A1-00D9-44BD-D618B7611D8B}"/>
                </a:ext>
              </a:extLst>
            </p:cNvPr>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6604;p56">
              <a:extLst>
                <a:ext uri="{FF2B5EF4-FFF2-40B4-BE49-F238E27FC236}">
                  <a16:creationId xmlns:a16="http://schemas.microsoft.com/office/drawing/2014/main" id="{F3FDC1B2-FAEB-D556-2585-B4393E9B65F3}"/>
                </a:ext>
              </a:extLst>
            </p:cNvPr>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6605;p56">
              <a:extLst>
                <a:ext uri="{FF2B5EF4-FFF2-40B4-BE49-F238E27FC236}">
                  <a16:creationId xmlns:a16="http://schemas.microsoft.com/office/drawing/2014/main" id="{3841E1CC-0B24-D8D8-AFE2-DAD93302A21C}"/>
                </a:ext>
              </a:extLst>
            </p:cNvPr>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6606;p56">
              <a:extLst>
                <a:ext uri="{FF2B5EF4-FFF2-40B4-BE49-F238E27FC236}">
                  <a16:creationId xmlns:a16="http://schemas.microsoft.com/office/drawing/2014/main" id="{21A056F1-0E9B-5C73-5023-3312253A1AC5}"/>
                </a:ext>
              </a:extLst>
            </p:cNvPr>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6607;p56">
              <a:extLst>
                <a:ext uri="{FF2B5EF4-FFF2-40B4-BE49-F238E27FC236}">
                  <a16:creationId xmlns:a16="http://schemas.microsoft.com/office/drawing/2014/main" id="{56F178B5-6D2E-D2DE-04DE-01FDBB4FCD70}"/>
                </a:ext>
              </a:extLst>
            </p:cNvPr>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6608;p56">
              <a:extLst>
                <a:ext uri="{FF2B5EF4-FFF2-40B4-BE49-F238E27FC236}">
                  <a16:creationId xmlns:a16="http://schemas.microsoft.com/office/drawing/2014/main" id="{8AD7080C-7C8D-CA3B-0BB6-EF69C7B0BF8E}"/>
                </a:ext>
              </a:extLst>
            </p:cNvPr>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6609;p56">
              <a:extLst>
                <a:ext uri="{FF2B5EF4-FFF2-40B4-BE49-F238E27FC236}">
                  <a16:creationId xmlns:a16="http://schemas.microsoft.com/office/drawing/2014/main" id="{6C59C741-4536-15C2-74B3-39E13EB37BCF}"/>
                </a:ext>
              </a:extLst>
            </p:cNvPr>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6610;p56">
              <a:extLst>
                <a:ext uri="{FF2B5EF4-FFF2-40B4-BE49-F238E27FC236}">
                  <a16:creationId xmlns:a16="http://schemas.microsoft.com/office/drawing/2014/main" id="{100B9C62-9C23-C74F-B8AE-A8A26771A69E}"/>
                </a:ext>
              </a:extLst>
            </p:cNvPr>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6611;p56">
              <a:extLst>
                <a:ext uri="{FF2B5EF4-FFF2-40B4-BE49-F238E27FC236}">
                  <a16:creationId xmlns:a16="http://schemas.microsoft.com/office/drawing/2014/main" id="{0C21CDA4-9CD3-68AC-A593-D52BC8CDF1DE}"/>
                </a:ext>
              </a:extLst>
            </p:cNvPr>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6612;p56">
              <a:extLst>
                <a:ext uri="{FF2B5EF4-FFF2-40B4-BE49-F238E27FC236}">
                  <a16:creationId xmlns:a16="http://schemas.microsoft.com/office/drawing/2014/main" id="{7A02F56E-100F-B5D1-8EC6-5CA0156F18AE}"/>
                </a:ext>
              </a:extLst>
            </p:cNvPr>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6613;p56">
              <a:extLst>
                <a:ext uri="{FF2B5EF4-FFF2-40B4-BE49-F238E27FC236}">
                  <a16:creationId xmlns:a16="http://schemas.microsoft.com/office/drawing/2014/main" id="{F32D2182-A24F-B49E-D824-8575140F1EA1}"/>
                </a:ext>
              </a:extLst>
            </p:cNvPr>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6614;p56">
              <a:extLst>
                <a:ext uri="{FF2B5EF4-FFF2-40B4-BE49-F238E27FC236}">
                  <a16:creationId xmlns:a16="http://schemas.microsoft.com/office/drawing/2014/main" id="{01C09759-CFA0-81AF-5201-44FD15354A14}"/>
                </a:ext>
              </a:extLst>
            </p:cNvPr>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6615;p56">
              <a:extLst>
                <a:ext uri="{FF2B5EF4-FFF2-40B4-BE49-F238E27FC236}">
                  <a16:creationId xmlns:a16="http://schemas.microsoft.com/office/drawing/2014/main" id="{2A9E66B7-D919-5A1B-3F8F-7268864BA9FF}"/>
                </a:ext>
              </a:extLst>
            </p:cNvPr>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6616;p56">
              <a:extLst>
                <a:ext uri="{FF2B5EF4-FFF2-40B4-BE49-F238E27FC236}">
                  <a16:creationId xmlns:a16="http://schemas.microsoft.com/office/drawing/2014/main" id="{0E8EA6A4-EA1C-FA00-8ED0-1F750D40517C}"/>
                </a:ext>
              </a:extLst>
            </p:cNvPr>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6617;p56">
              <a:extLst>
                <a:ext uri="{FF2B5EF4-FFF2-40B4-BE49-F238E27FC236}">
                  <a16:creationId xmlns:a16="http://schemas.microsoft.com/office/drawing/2014/main" id="{39B3EF9F-BBC5-BE08-22DD-37949A1A259D}"/>
                </a:ext>
              </a:extLst>
            </p:cNvPr>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6618;p56">
              <a:extLst>
                <a:ext uri="{FF2B5EF4-FFF2-40B4-BE49-F238E27FC236}">
                  <a16:creationId xmlns:a16="http://schemas.microsoft.com/office/drawing/2014/main" id="{974187B7-2D33-19FD-FCCF-8C2A6A5D43FB}"/>
                </a:ext>
              </a:extLst>
            </p:cNvPr>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6619;p56">
              <a:extLst>
                <a:ext uri="{FF2B5EF4-FFF2-40B4-BE49-F238E27FC236}">
                  <a16:creationId xmlns:a16="http://schemas.microsoft.com/office/drawing/2014/main" id="{CA964326-D264-3028-E716-414607368C04}"/>
                </a:ext>
              </a:extLst>
            </p:cNvPr>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6620;p56">
              <a:extLst>
                <a:ext uri="{FF2B5EF4-FFF2-40B4-BE49-F238E27FC236}">
                  <a16:creationId xmlns:a16="http://schemas.microsoft.com/office/drawing/2014/main" id="{71991143-DF33-BBBB-86CD-57BE1265A034}"/>
                </a:ext>
              </a:extLst>
            </p:cNvPr>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6621;p56">
              <a:extLst>
                <a:ext uri="{FF2B5EF4-FFF2-40B4-BE49-F238E27FC236}">
                  <a16:creationId xmlns:a16="http://schemas.microsoft.com/office/drawing/2014/main" id="{6D9CB715-2733-FD08-16CB-990300019FCB}"/>
                </a:ext>
              </a:extLst>
            </p:cNvPr>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6622;p56">
              <a:extLst>
                <a:ext uri="{FF2B5EF4-FFF2-40B4-BE49-F238E27FC236}">
                  <a16:creationId xmlns:a16="http://schemas.microsoft.com/office/drawing/2014/main" id="{1107600F-2C6F-541F-4A22-EACBF5E8EBDF}"/>
                </a:ext>
              </a:extLst>
            </p:cNvPr>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6623;p56">
              <a:extLst>
                <a:ext uri="{FF2B5EF4-FFF2-40B4-BE49-F238E27FC236}">
                  <a16:creationId xmlns:a16="http://schemas.microsoft.com/office/drawing/2014/main" id="{C1B6CDAD-405F-CF66-AF90-1D984A18F536}"/>
                </a:ext>
              </a:extLst>
            </p:cNvPr>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6624;p56">
              <a:extLst>
                <a:ext uri="{FF2B5EF4-FFF2-40B4-BE49-F238E27FC236}">
                  <a16:creationId xmlns:a16="http://schemas.microsoft.com/office/drawing/2014/main" id="{8F031186-8152-602A-1889-00FEC0E069E3}"/>
                </a:ext>
              </a:extLst>
            </p:cNvPr>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6625;p56">
              <a:extLst>
                <a:ext uri="{FF2B5EF4-FFF2-40B4-BE49-F238E27FC236}">
                  <a16:creationId xmlns:a16="http://schemas.microsoft.com/office/drawing/2014/main" id="{77256BBA-8861-CE70-FCCE-5973345901BD}"/>
                </a:ext>
              </a:extLst>
            </p:cNvPr>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6626;p56">
              <a:extLst>
                <a:ext uri="{FF2B5EF4-FFF2-40B4-BE49-F238E27FC236}">
                  <a16:creationId xmlns:a16="http://schemas.microsoft.com/office/drawing/2014/main" id="{2179ACA2-DCDB-C724-C315-16707861230B}"/>
                </a:ext>
              </a:extLst>
            </p:cNvPr>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6627;p56">
              <a:extLst>
                <a:ext uri="{FF2B5EF4-FFF2-40B4-BE49-F238E27FC236}">
                  <a16:creationId xmlns:a16="http://schemas.microsoft.com/office/drawing/2014/main" id="{5202FAB6-EEFC-C529-F3B2-03202CBF40ED}"/>
                </a:ext>
              </a:extLst>
            </p:cNvPr>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6628;p56">
              <a:extLst>
                <a:ext uri="{FF2B5EF4-FFF2-40B4-BE49-F238E27FC236}">
                  <a16:creationId xmlns:a16="http://schemas.microsoft.com/office/drawing/2014/main" id="{383454F2-B0A4-7642-8516-7260ADCA71E6}"/>
                </a:ext>
              </a:extLst>
            </p:cNvPr>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6629;p56">
              <a:extLst>
                <a:ext uri="{FF2B5EF4-FFF2-40B4-BE49-F238E27FC236}">
                  <a16:creationId xmlns:a16="http://schemas.microsoft.com/office/drawing/2014/main" id="{FD00042E-54B1-C6C4-E170-EB15F84CCA47}"/>
                </a:ext>
              </a:extLst>
            </p:cNvPr>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6630;p56">
              <a:extLst>
                <a:ext uri="{FF2B5EF4-FFF2-40B4-BE49-F238E27FC236}">
                  <a16:creationId xmlns:a16="http://schemas.microsoft.com/office/drawing/2014/main" id="{E2251065-C0AB-EE53-FFC5-DEF6528819EC}"/>
                </a:ext>
              </a:extLst>
            </p:cNvPr>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6631;p56">
              <a:extLst>
                <a:ext uri="{FF2B5EF4-FFF2-40B4-BE49-F238E27FC236}">
                  <a16:creationId xmlns:a16="http://schemas.microsoft.com/office/drawing/2014/main" id="{819CA774-0405-FD24-08A7-CD0D71971723}"/>
                </a:ext>
              </a:extLst>
            </p:cNvPr>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6632;p56">
              <a:extLst>
                <a:ext uri="{FF2B5EF4-FFF2-40B4-BE49-F238E27FC236}">
                  <a16:creationId xmlns:a16="http://schemas.microsoft.com/office/drawing/2014/main" id="{DE6F409C-4AC0-B6A7-F4F5-E553437013F9}"/>
                </a:ext>
              </a:extLst>
            </p:cNvPr>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6633;p56">
              <a:extLst>
                <a:ext uri="{FF2B5EF4-FFF2-40B4-BE49-F238E27FC236}">
                  <a16:creationId xmlns:a16="http://schemas.microsoft.com/office/drawing/2014/main" id="{3765F4D8-6B38-51F9-A105-F491227620A5}"/>
                </a:ext>
              </a:extLst>
            </p:cNvPr>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6634;p56">
              <a:extLst>
                <a:ext uri="{FF2B5EF4-FFF2-40B4-BE49-F238E27FC236}">
                  <a16:creationId xmlns:a16="http://schemas.microsoft.com/office/drawing/2014/main" id="{438AC503-E268-D638-3085-A91B79F81DBA}"/>
                </a:ext>
              </a:extLst>
            </p:cNvPr>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6635;p56">
              <a:extLst>
                <a:ext uri="{FF2B5EF4-FFF2-40B4-BE49-F238E27FC236}">
                  <a16:creationId xmlns:a16="http://schemas.microsoft.com/office/drawing/2014/main" id="{4FB7A28B-029D-407E-B21C-5C65E53EE4AA}"/>
                </a:ext>
              </a:extLst>
            </p:cNvPr>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6636;p56">
              <a:extLst>
                <a:ext uri="{FF2B5EF4-FFF2-40B4-BE49-F238E27FC236}">
                  <a16:creationId xmlns:a16="http://schemas.microsoft.com/office/drawing/2014/main" id="{33FB2A52-4D28-F8CB-E6E9-8B580C2B02A2}"/>
                </a:ext>
              </a:extLst>
            </p:cNvPr>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6637;p56">
              <a:extLst>
                <a:ext uri="{FF2B5EF4-FFF2-40B4-BE49-F238E27FC236}">
                  <a16:creationId xmlns:a16="http://schemas.microsoft.com/office/drawing/2014/main" id="{A2E09276-C323-1D66-FD5F-AA49689DA044}"/>
                </a:ext>
              </a:extLst>
            </p:cNvPr>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6638;p56">
              <a:extLst>
                <a:ext uri="{FF2B5EF4-FFF2-40B4-BE49-F238E27FC236}">
                  <a16:creationId xmlns:a16="http://schemas.microsoft.com/office/drawing/2014/main" id="{392432F0-1AB2-774B-0247-10C7D044DE02}"/>
                </a:ext>
              </a:extLst>
            </p:cNvPr>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6639;p56">
              <a:extLst>
                <a:ext uri="{FF2B5EF4-FFF2-40B4-BE49-F238E27FC236}">
                  <a16:creationId xmlns:a16="http://schemas.microsoft.com/office/drawing/2014/main" id="{B1976108-A398-2609-F100-0CAD04714E66}"/>
                </a:ext>
              </a:extLst>
            </p:cNvPr>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6640;p56">
              <a:extLst>
                <a:ext uri="{FF2B5EF4-FFF2-40B4-BE49-F238E27FC236}">
                  <a16:creationId xmlns:a16="http://schemas.microsoft.com/office/drawing/2014/main" id="{5E2B222C-B073-533A-EAD3-0470197D3537}"/>
                </a:ext>
              </a:extLst>
            </p:cNvPr>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6641;p56">
              <a:extLst>
                <a:ext uri="{FF2B5EF4-FFF2-40B4-BE49-F238E27FC236}">
                  <a16:creationId xmlns:a16="http://schemas.microsoft.com/office/drawing/2014/main" id="{C4268B84-1EE7-389C-FE12-3C161012C17B}"/>
                </a:ext>
              </a:extLst>
            </p:cNvPr>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6642;p56">
              <a:extLst>
                <a:ext uri="{FF2B5EF4-FFF2-40B4-BE49-F238E27FC236}">
                  <a16:creationId xmlns:a16="http://schemas.microsoft.com/office/drawing/2014/main" id="{09B277AE-0547-3BEB-DF81-E004A5AD468E}"/>
                </a:ext>
              </a:extLst>
            </p:cNvPr>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6643;p56">
              <a:extLst>
                <a:ext uri="{FF2B5EF4-FFF2-40B4-BE49-F238E27FC236}">
                  <a16:creationId xmlns:a16="http://schemas.microsoft.com/office/drawing/2014/main" id="{281997DE-3647-4162-CC20-9BA89EED90EC}"/>
                </a:ext>
              </a:extLst>
            </p:cNvPr>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6644;p56">
              <a:extLst>
                <a:ext uri="{FF2B5EF4-FFF2-40B4-BE49-F238E27FC236}">
                  <a16:creationId xmlns:a16="http://schemas.microsoft.com/office/drawing/2014/main" id="{FA6FA2AE-6F10-A05A-7ED5-ED7ADA5BC009}"/>
                </a:ext>
              </a:extLst>
            </p:cNvPr>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6645;p56">
              <a:extLst>
                <a:ext uri="{FF2B5EF4-FFF2-40B4-BE49-F238E27FC236}">
                  <a16:creationId xmlns:a16="http://schemas.microsoft.com/office/drawing/2014/main" id="{88075B79-4439-0A29-12BB-86315946FD41}"/>
                </a:ext>
              </a:extLst>
            </p:cNvPr>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6646;p56">
              <a:extLst>
                <a:ext uri="{FF2B5EF4-FFF2-40B4-BE49-F238E27FC236}">
                  <a16:creationId xmlns:a16="http://schemas.microsoft.com/office/drawing/2014/main" id="{CDC30019-0AEC-1902-BFB5-8EAF1609BFB9}"/>
                </a:ext>
              </a:extLst>
            </p:cNvPr>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6647;p56">
              <a:extLst>
                <a:ext uri="{FF2B5EF4-FFF2-40B4-BE49-F238E27FC236}">
                  <a16:creationId xmlns:a16="http://schemas.microsoft.com/office/drawing/2014/main" id="{CBDD0210-F779-E910-03DF-E72DE99EEDD8}"/>
                </a:ext>
              </a:extLst>
            </p:cNvPr>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6648;p56">
              <a:extLst>
                <a:ext uri="{FF2B5EF4-FFF2-40B4-BE49-F238E27FC236}">
                  <a16:creationId xmlns:a16="http://schemas.microsoft.com/office/drawing/2014/main" id="{5BF299D3-43DE-A017-D025-8F43EE954771}"/>
                </a:ext>
              </a:extLst>
            </p:cNvPr>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6649;p56">
              <a:extLst>
                <a:ext uri="{FF2B5EF4-FFF2-40B4-BE49-F238E27FC236}">
                  <a16:creationId xmlns:a16="http://schemas.microsoft.com/office/drawing/2014/main" id="{F34BB59D-2724-20C2-A9E1-F7F1964D52F6}"/>
                </a:ext>
              </a:extLst>
            </p:cNvPr>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6650;p56">
              <a:extLst>
                <a:ext uri="{FF2B5EF4-FFF2-40B4-BE49-F238E27FC236}">
                  <a16:creationId xmlns:a16="http://schemas.microsoft.com/office/drawing/2014/main" id="{ABE851CF-781F-1075-2596-A6FDC1DF8ACB}"/>
                </a:ext>
              </a:extLst>
            </p:cNvPr>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6651;p56">
              <a:extLst>
                <a:ext uri="{FF2B5EF4-FFF2-40B4-BE49-F238E27FC236}">
                  <a16:creationId xmlns:a16="http://schemas.microsoft.com/office/drawing/2014/main" id="{F600E83F-15D8-EC11-3DA4-070C28768638}"/>
                </a:ext>
              </a:extLst>
            </p:cNvPr>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6652;p56">
              <a:extLst>
                <a:ext uri="{FF2B5EF4-FFF2-40B4-BE49-F238E27FC236}">
                  <a16:creationId xmlns:a16="http://schemas.microsoft.com/office/drawing/2014/main" id="{C093D921-A57F-048E-DC6F-8026771BEC3E}"/>
                </a:ext>
              </a:extLst>
            </p:cNvPr>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6653;p56">
              <a:extLst>
                <a:ext uri="{FF2B5EF4-FFF2-40B4-BE49-F238E27FC236}">
                  <a16:creationId xmlns:a16="http://schemas.microsoft.com/office/drawing/2014/main" id="{8525A39C-2798-9AE3-4D46-11A248DF6ED8}"/>
                </a:ext>
              </a:extLst>
            </p:cNvPr>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6654;p56">
              <a:extLst>
                <a:ext uri="{FF2B5EF4-FFF2-40B4-BE49-F238E27FC236}">
                  <a16:creationId xmlns:a16="http://schemas.microsoft.com/office/drawing/2014/main" id="{5B316E1B-02CA-78F9-AEF8-D1116D055BB2}"/>
                </a:ext>
              </a:extLst>
            </p:cNvPr>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6655;p56">
              <a:extLst>
                <a:ext uri="{FF2B5EF4-FFF2-40B4-BE49-F238E27FC236}">
                  <a16:creationId xmlns:a16="http://schemas.microsoft.com/office/drawing/2014/main" id="{7EBB9611-C33C-8F18-33DC-14F7E2F92C68}"/>
                </a:ext>
              </a:extLst>
            </p:cNvPr>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6656;p56">
              <a:extLst>
                <a:ext uri="{FF2B5EF4-FFF2-40B4-BE49-F238E27FC236}">
                  <a16:creationId xmlns:a16="http://schemas.microsoft.com/office/drawing/2014/main" id="{D75174F7-A2E5-0CB0-AB49-A56050BB1E10}"/>
                </a:ext>
              </a:extLst>
            </p:cNvPr>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6657;p56">
              <a:extLst>
                <a:ext uri="{FF2B5EF4-FFF2-40B4-BE49-F238E27FC236}">
                  <a16:creationId xmlns:a16="http://schemas.microsoft.com/office/drawing/2014/main" id="{9D703FDA-FA1C-CDDA-E9A2-6F5E04218345}"/>
                </a:ext>
              </a:extLst>
            </p:cNvPr>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6658;p56">
              <a:extLst>
                <a:ext uri="{FF2B5EF4-FFF2-40B4-BE49-F238E27FC236}">
                  <a16:creationId xmlns:a16="http://schemas.microsoft.com/office/drawing/2014/main" id="{7D5BA43C-1120-2C45-7743-9F0C9AE635F1}"/>
                </a:ext>
              </a:extLst>
            </p:cNvPr>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6659;p56">
              <a:extLst>
                <a:ext uri="{FF2B5EF4-FFF2-40B4-BE49-F238E27FC236}">
                  <a16:creationId xmlns:a16="http://schemas.microsoft.com/office/drawing/2014/main" id="{818DFFA7-D99A-8CBA-84D8-D3A2ACD7D74F}"/>
                </a:ext>
              </a:extLst>
            </p:cNvPr>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6660;p56">
              <a:extLst>
                <a:ext uri="{FF2B5EF4-FFF2-40B4-BE49-F238E27FC236}">
                  <a16:creationId xmlns:a16="http://schemas.microsoft.com/office/drawing/2014/main" id="{922F79C3-4F73-0EBC-440B-7B39448057DE}"/>
                </a:ext>
              </a:extLst>
            </p:cNvPr>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6661;p56">
              <a:extLst>
                <a:ext uri="{FF2B5EF4-FFF2-40B4-BE49-F238E27FC236}">
                  <a16:creationId xmlns:a16="http://schemas.microsoft.com/office/drawing/2014/main" id="{65B31708-35AF-6233-1D65-32F68205A737}"/>
                </a:ext>
              </a:extLst>
            </p:cNvPr>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6662;p56">
              <a:extLst>
                <a:ext uri="{FF2B5EF4-FFF2-40B4-BE49-F238E27FC236}">
                  <a16:creationId xmlns:a16="http://schemas.microsoft.com/office/drawing/2014/main" id="{03C96B03-B095-776D-7C79-D8D12CE629ED}"/>
                </a:ext>
              </a:extLst>
            </p:cNvPr>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6663;p56">
              <a:extLst>
                <a:ext uri="{FF2B5EF4-FFF2-40B4-BE49-F238E27FC236}">
                  <a16:creationId xmlns:a16="http://schemas.microsoft.com/office/drawing/2014/main" id="{89681E09-B7D8-D386-2759-D36A2C50E5E9}"/>
                </a:ext>
              </a:extLst>
            </p:cNvPr>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6664;p56">
              <a:extLst>
                <a:ext uri="{FF2B5EF4-FFF2-40B4-BE49-F238E27FC236}">
                  <a16:creationId xmlns:a16="http://schemas.microsoft.com/office/drawing/2014/main" id="{7B9883E4-A5B6-A672-29C9-1F637F2AC1B8}"/>
                </a:ext>
              </a:extLst>
            </p:cNvPr>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6665;p56">
              <a:extLst>
                <a:ext uri="{FF2B5EF4-FFF2-40B4-BE49-F238E27FC236}">
                  <a16:creationId xmlns:a16="http://schemas.microsoft.com/office/drawing/2014/main" id="{16C2EF86-571E-B55E-ED48-03E3A9E24FFE}"/>
                </a:ext>
              </a:extLst>
            </p:cNvPr>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6666;p56">
              <a:extLst>
                <a:ext uri="{FF2B5EF4-FFF2-40B4-BE49-F238E27FC236}">
                  <a16:creationId xmlns:a16="http://schemas.microsoft.com/office/drawing/2014/main" id="{C834245B-58C1-80AC-6DF7-583BC6F54542}"/>
                </a:ext>
              </a:extLst>
            </p:cNvPr>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6667;p56">
              <a:extLst>
                <a:ext uri="{FF2B5EF4-FFF2-40B4-BE49-F238E27FC236}">
                  <a16:creationId xmlns:a16="http://schemas.microsoft.com/office/drawing/2014/main" id="{3AB9122F-9807-ABAF-3920-5BDD7E8A3525}"/>
                </a:ext>
              </a:extLst>
            </p:cNvPr>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6668;p56">
              <a:extLst>
                <a:ext uri="{FF2B5EF4-FFF2-40B4-BE49-F238E27FC236}">
                  <a16:creationId xmlns:a16="http://schemas.microsoft.com/office/drawing/2014/main" id="{F98F0603-5DE5-5CC5-A0B5-D3EFCC9119FD}"/>
                </a:ext>
              </a:extLst>
            </p:cNvPr>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6669;p56">
              <a:extLst>
                <a:ext uri="{FF2B5EF4-FFF2-40B4-BE49-F238E27FC236}">
                  <a16:creationId xmlns:a16="http://schemas.microsoft.com/office/drawing/2014/main" id="{D008EBCE-C65D-B37E-F916-508DE43E0490}"/>
                </a:ext>
              </a:extLst>
            </p:cNvPr>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6670;p56">
              <a:extLst>
                <a:ext uri="{FF2B5EF4-FFF2-40B4-BE49-F238E27FC236}">
                  <a16:creationId xmlns:a16="http://schemas.microsoft.com/office/drawing/2014/main" id="{9DE8EA76-D6F2-56B5-0BA9-54F506B68EAC}"/>
                </a:ext>
              </a:extLst>
            </p:cNvPr>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6671;p56">
              <a:extLst>
                <a:ext uri="{FF2B5EF4-FFF2-40B4-BE49-F238E27FC236}">
                  <a16:creationId xmlns:a16="http://schemas.microsoft.com/office/drawing/2014/main" id="{A87B2571-1D64-AFF9-8863-27F219A652AE}"/>
                </a:ext>
              </a:extLst>
            </p:cNvPr>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6672;p56">
              <a:extLst>
                <a:ext uri="{FF2B5EF4-FFF2-40B4-BE49-F238E27FC236}">
                  <a16:creationId xmlns:a16="http://schemas.microsoft.com/office/drawing/2014/main" id="{9D6A2B00-FE8B-49D8-E182-B0F113C6AD98}"/>
                </a:ext>
              </a:extLst>
            </p:cNvPr>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6673;p56">
              <a:extLst>
                <a:ext uri="{FF2B5EF4-FFF2-40B4-BE49-F238E27FC236}">
                  <a16:creationId xmlns:a16="http://schemas.microsoft.com/office/drawing/2014/main" id="{7F255D99-6785-DD27-34B5-4DE88BF96748}"/>
                </a:ext>
              </a:extLst>
            </p:cNvPr>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6674;p56">
              <a:extLst>
                <a:ext uri="{FF2B5EF4-FFF2-40B4-BE49-F238E27FC236}">
                  <a16:creationId xmlns:a16="http://schemas.microsoft.com/office/drawing/2014/main" id="{88699A02-75A6-B41D-0511-D4A337FBDF32}"/>
                </a:ext>
              </a:extLst>
            </p:cNvPr>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6675;p56">
              <a:extLst>
                <a:ext uri="{FF2B5EF4-FFF2-40B4-BE49-F238E27FC236}">
                  <a16:creationId xmlns:a16="http://schemas.microsoft.com/office/drawing/2014/main" id="{460E7EF1-C0CE-3918-22A0-EEC5C1FC181A}"/>
                </a:ext>
              </a:extLst>
            </p:cNvPr>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6676;p56">
              <a:extLst>
                <a:ext uri="{FF2B5EF4-FFF2-40B4-BE49-F238E27FC236}">
                  <a16:creationId xmlns:a16="http://schemas.microsoft.com/office/drawing/2014/main" id="{9660615E-C309-FFE1-58C7-2AE720CFB22B}"/>
                </a:ext>
              </a:extLst>
            </p:cNvPr>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6677;p56">
              <a:extLst>
                <a:ext uri="{FF2B5EF4-FFF2-40B4-BE49-F238E27FC236}">
                  <a16:creationId xmlns:a16="http://schemas.microsoft.com/office/drawing/2014/main" id="{F592C86A-F404-B027-085E-F18D132285E0}"/>
                </a:ext>
              </a:extLst>
            </p:cNvPr>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6678;p56">
              <a:extLst>
                <a:ext uri="{FF2B5EF4-FFF2-40B4-BE49-F238E27FC236}">
                  <a16:creationId xmlns:a16="http://schemas.microsoft.com/office/drawing/2014/main" id="{A38EAB12-50F2-7BCA-AA57-80568E4EB3E4}"/>
                </a:ext>
              </a:extLst>
            </p:cNvPr>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6679;p56">
              <a:extLst>
                <a:ext uri="{FF2B5EF4-FFF2-40B4-BE49-F238E27FC236}">
                  <a16:creationId xmlns:a16="http://schemas.microsoft.com/office/drawing/2014/main" id="{30BBE87F-B02F-CD87-3627-8538BCE0DDE5}"/>
                </a:ext>
              </a:extLst>
            </p:cNvPr>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6680;p56">
              <a:extLst>
                <a:ext uri="{FF2B5EF4-FFF2-40B4-BE49-F238E27FC236}">
                  <a16:creationId xmlns:a16="http://schemas.microsoft.com/office/drawing/2014/main" id="{A41F87B5-4763-2B45-D790-C38E8DCA508A}"/>
                </a:ext>
              </a:extLst>
            </p:cNvPr>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6681;p56">
              <a:extLst>
                <a:ext uri="{FF2B5EF4-FFF2-40B4-BE49-F238E27FC236}">
                  <a16:creationId xmlns:a16="http://schemas.microsoft.com/office/drawing/2014/main" id="{90C3EEC6-554D-DDD0-8378-A85243AF48CC}"/>
                </a:ext>
              </a:extLst>
            </p:cNvPr>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6682;p56">
              <a:extLst>
                <a:ext uri="{FF2B5EF4-FFF2-40B4-BE49-F238E27FC236}">
                  <a16:creationId xmlns:a16="http://schemas.microsoft.com/office/drawing/2014/main" id="{0DFDF07A-2C3B-4848-D750-182D5F2367CD}"/>
                </a:ext>
              </a:extLst>
            </p:cNvPr>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6683;p56">
              <a:extLst>
                <a:ext uri="{FF2B5EF4-FFF2-40B4-BE49-F238E27FC236}">
                  <a16:creationId xmlns:a16="http://schemas.microsoft.com/office/drawing/2014/main" id="{1F7BCF6E-A719-E548-9345-6361B9DED51F}"/>
                </a:ext>
              </a:extLst>
            </p:cNvPr>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6684;p56">
              <a:extLst>
                <a:ext uri="{FF2B5EF4-FFF2-40B4-BE49-F238E27FC236}">
                  <a16:creationId xmlns:a16="http://schemas.microsoft.com/office/drawing/2014/main" id="{2A69F4BE-5928-5829-4EAD-8B060EDC938D}"/>
                </a:ext>
              </a:extLst>
            </p:cNvPr>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6685;p56">
              <a:extLst>
                <a:ext uri="{FF2B5EF4-FFF2-40B4-BE49-F238E27FC236}">
                  <a16:creationId xmlns:a16="http://schemas.microsoft.com/office/drawing/2014/main" id="{F635E7D9-7393-71F6-ABF2-3AECFDE37D2E}"/>
                </a:ext>
              </a:extLst>
            </p:cNvPr>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6686;p56">
              <a:extLst>
                <a:ext uri="{FF2B5EF4-FFF2-40B4-BE49-F238E27FC236}">
                  <a16:creationId xmlns:a16="http://schemas.microsoft.com/office/drawing/2014/main" id="{0AB13390-978A-57EC-D08C-ABFA7FB529B7}"/>
                </a:ext>
              </a:extLst>
            </p:cNvPr>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6687;p56">
              <a:extLst>
                <a:ext uri="{FF2B5EF4-FFF2-40B4-BE49-F238E27FC236}">
                  <a16:creationId xmlns:a16="http://schemas.microsoft.com/office/drawing/2014/main" id="{50DF6EDC-1C5A-D620-C287-E4A6FC3E2C2E}"/>
                </a:ext>
              </a:extLst>
            </p:cNvPr>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6688;p56">
              <a:extLst>
                <a:ext uri="{FF2B5EF4-FFF2-40B4-BE49-F238E27FC236}">
                  <a16:creationId xmlns:a16="http://schemas.microsoft.com/office/drawing/2014/main" id="{9D75E2DF-F581-9487-9706-DF908B2A4F2F}"/>
                </a:ext>
              </a:extLst>
            </p:cNvPr>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6689;p56">
              <a:extLst>
                <a:ext uri="{FF2B5EF4-FFF2-40B4-BE49-F238E27FC236}">
                  <a16:creationId xmlns:a16="http://schemas.microsoft.com/office/drawing/2014/main" id="{2B48E94E-41B0-0DC6-405D-A26D1DD72526}"/>
                </a:ext>
              </a:extLst>
            </p:cNvPr>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6690;p56">
              <a:extLst>
                <a:ext uri="{FF2B5EF4-FFF2-40B4-BE49-F238E27FC236}">
                  <a16:creationId xmlns:a16="http://schemas.microsoft.com/office/drawing/2014/main" id="{3BAD8A6A-84FF-5B72-8DFD-20D12C5930D0}"/>
                </a:ext>
              </a:extLst>
            </p:cNvPr>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6691;p56">
              <a:extLst>
                <a:ext uri="{FF2B5EF4-FFF2-40B4-BE49-F238E27FC236}">
                  <a16:creationId xmlns:a16="http://schemas.microsoft.com/office/drawing/2014/main" id="{21E21193-4A7D-9AD8-3CDA-24A341049A4B}"/>
                </a:ext>
              </a:extLst>
            </p:cNvPr>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6692;p56">
              <a:extLst>
                <a:ext uri="{FF2B5EF4-FFF2-40B4-BE49-F238E27FC236}">
                  <a16:creationId xmlns:a16="http://schemas.microsoft.com/office/drawing/2014/main" id="{EA3B3232-FFA4-84C6-6E10-5E2062F23EF4}"/>
                </a:ext>
              </a:extLst>
            </p:cNvPr>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6693;p56">
              <a:extLst>
                <a:ext uri="{FF2B5EF4-FFF2-40B4-BE49-F238E27FC236}">
                  <a16:creationId xmlns:a16="http://schemas.microsoft.com/office/drawing/2014/main" id="{F6284585-72B6-A3D1-8B86-EB569210D855}"/>
                </a:ext>
              </a:extLst>
            </p:cNvPr>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6694;p56">
              <a:extLst>
                <a:ext uri="{FF2B5EF4-FFF2-40B4-BE49-F238E27FC236}">
                  <a16:creationId xmlns:a16="http://schemas.microsoft.com/office/drawing/2014/main" id="{B26F4F09-93D6-47CB-D67A-AEC1FE7FFA22}"/>
                </a:ext>
              </a:extLst>
            </p:cNvPr>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6695;p56">
              <a:extLst>
                <a:ext uri="{FF2B5EF4-FFF2-40B4-BE49-F238E27FC236}">
                  <a16:creationId xmlns:a16="http://schemas.microsoft.com/office/drawing/2014/main" id="{4CC19668-6960-2A99-770B-8C259B0DE5FB}"/>
                </a:ext>
              </a:extLst>
            </p:cNvPr>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6696;p56">
              <a:extLst>
                <a:ext uri="{FF2B5EF4-FFF2-40B4-BE49-F238E27FC236}">
                  <a16:creationId xmlns:a16="http://schemas.microsoft.com/office/drawing/2014/main" id="{79821F8C-63D3-812D-0737-BD1D1818AD6D}"/>
                </a:ext>
              </a:extLst>
            </p:cNvPr>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6697;p56">
              <a:extLst>
                <a:ext uri="{FF2B5EF4-FFF2-40B4-BE49-F238E27FC236}">
                  <a16:creationId xmlns:a16="http://schemas.microsoft.com/office/drawing/2014/main" id="{89C039DD-868D-268C-43AD-66772920FC6C}"/>
                </a:ext>
              </a:extLst>
            </p:cNvPr>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6698;p56">
              <a:extLst>
                <a:ext uri="{FF2B5EF4-FFF2-40B4-BE49-F238E27FC236}">
                  <a16:creationId xmlns:a16="http://schemas.microsoft.com/office/drawing/2014/main" id="{07D1E1E3-BC72-123B-8A92-8165FD20D33A}"/>
                </a:ext>
              </a:extLst>
            </p:cNvPr>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6699;p56">
              <a:extLst>
                <a:ext uri="{FF2B5EF4-FFF2-40B4-BE49-F238E27FC236}">
                  <a16:creationId xmlns:a16="http://schemas.microsoft.com/office/drawing/2014/main" id="{69A8B021-95F4-F51F-04E1-6CFE9BD38346}"/>
                </a:ext>
              </a:extLst>
            </p:cNvPr>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6700;p56">
              <a:extLst>
                <a:ext uri="{FF2B5EF4-FFF2-40B4-BE49-F238E27FC236}">
                  <a16:creationId xmlns:a16="http://schemas.microsoft.com/office/drawing/2014/main" id="{DA6BE9F2-B720-78F9-76EE-C57575E6500B}"/>
                </a:ext>
              </a:extLst>
            </p:cNvPr>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6701;p56">
              <a:extLst>
                <a:ext uri="{FF2B5EF4-FFF2-40B4-BE49-F238E27FC236}">
                  <a16:creationId xmlns:a16="http://schemas.microsoft.com/office/drawing/2014/main" id="{262892BD-8EF9-2C19-0A90-3D9B1D18CDCE}"/>
                </a:ext>
              </a:extLst>
            </p:cNvPr>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6702;p56">
              <a:extLst>
                <a:ext uri="{FF2B5EF4-FFF2-40B4-BE49-F238E27FC236}">
                  <a16:creationId xmlns:a16="http://schemas.microsoft.com/office/drawing/2014/main" id="{E7576B7D-B7E8-CF11-C9B3-0846839B86A9}"/>
                </a:ext>
              </a:extLst>
            </p:cNvPr>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6703;p56">
              <a:extLst>
                <a:ext uri="{FF2B5EF4-FFF2-40B4-BE49-F238E27FC236}">
                  <a16:creationId xmlns:a16="http://schemas.microsoft.com/office/drawing/2014/main" id="{4F4FD0A0-FBA7-D546-6DC2-A1CF06FBFADE}"/>
                </a:ext>
              </a:extLst>
            </p:cNvPr>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6704;p56">
              <a:extLst>
                <a:ext uri="{FF2B5EF4-FFF2-40B4-BE49-F238E27FC236}">
                  <a16:creationId xmlns:a16="http://schemas.microsoft.com/office/drawing/2014/main" id="{3ABAB0CC-FC83-F27E-5758-80EF130CB2FC}"/>
                </a:ext>
              </a:extLst>
            </p:cNvPr>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6705;p56">
              <a:extLst>
                <a:ext uri="{FF2B5EF4-FFF2-40B4-BE49-F238E27FC236}">
                  <a16:creationId xmlns:a16="http://schemas.microsoft.com/office/drawing/2014/main" id="{E00B6049-DA01-0F50-291B-6C023B0B07A2}"/>
                </a:ext>
              </a:extLst>
            </p:cNvPr>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6706;p56">
              <a:extLst>
                <a:ext uri="{FF2B5EF4-FFF2-40B4-BE49-F238E27FC236}">
                  <a16:creationId xmlns:a16="http://schemas.microsoft.com/office/drawing/2014/main" id="{4193925A-57C0-A911-1B97-5AC020F2923E}"/>
                </a:ext>
              </a:extLst>
            </p:cNvPr>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6707;p56">
              <a:extLst>
                <a:ext uri="{FF2B5EF4-FFF2-40B4-BE49-F238E27FC236}">
                  <a16:creationId xmlns:a16="http://schemas.microsoft.com/office/drawing/2014/main" id="{166969BB-480A-E4F6-20B6-28423BCFD6CB}"/>
                </a:ext>
              </a:extLst>
            </p:cNvPr>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6708;p56">
              <a:extLst>
                <a:ext uri="{FF2B5EF4-FFF2-40B4-BE49-F238E27FC236}">
                  <a16:creationId xmlns:a16="http://schemas.microsoft.com/office/drawing/2014/main" id="{4DF12FEA-B9B7-45A4-5F97-E5711C3CE8EB}"/>
                </a:ext>
              </a:extLst>
            </p:cNvPr>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6709;p56">
              <a:extLst>
                <a:ext uri="{FF2B5EF4-FFF2-40B4-BE49-F238E27FC236}">
                  <a16:creationId xmlns:a16="http://schemas.microsoft.com/office/drawing/2014/main" id="{A8B08686-2C2D-30F4-2A27-C99EE71CAD64}"/>
                </a:ext>
              </a:extLst>
            </p:cNvPr>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6710;p56">
              <a:extLst>
                <a:ext uri="{FF2B5EF4-FFF2-40B4-BE49-F238E27FC236}">
                  <a16:creationId xmlns:a16="http://schemas.microsoft.com/office/drawing/2014/main" id="{5D24150A-DA3E-7BB8-F930-4C3B40D5E7FF}"/>
                </a:ext>
              </a:extLst>
            </p:cNvPr>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6711;p56">
              <a:extLst>
                <a:ext uri="{FF2B5EF4-FFF2-40B4-BE49-F238E27FC236}">
                  <a16:creationId xmlns:a16="http://schemas.microsoft.com/office/drawing/2014/main" id="{9A2F918F-7735-B8E8-21A3-00ED0CB1C742}"/>
                </a:ext>
              </a:extLst>
            </p:cNvPr>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6712;p56">
              <a:extLst>
                <a:ext uri="{FF2B5EF4-FFF2-40B4-BE49-F238E27FC236}">
                  <a16:creationId xmlns:a16="http://schemas.microsoft.com/office/drawing/2014/main" id="{4B8FDB74-0F2F-334B-3BD4-EBA71EF69FB7}"/>
                </a:ext>
              </a:extLst>
            </p:cNvPr>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6713;p56">
              <a:extLst>
                <a:ext uri="{FF2B5EF4-FFF2-40B4-BE49-F238E27FC236}">
                  <a16:creationId xmlns:a16="http://schemas.microsoft.com/office/drawing/2014/main" id="{C817DC75-0E7E-C252-827A-D551B7D95B90}"/>
                </a:ext>
              </a:extLst>
            </p:cNvPr>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6714;p56">
              <a:extLst>
                <a:ext uri="{FF2B5EF4-FFF2-40B4-BE49-F238E27FC236}">
                  <a16:creationId xmlns:a16="http://schemas.microsoft.com/office/drawing/2014/main" id="{6A70DF30-A904-1A47-3AE2-1F2DE76509E1}"/>
                </a:ext>
              </a:extLst>
            </p:cNvPr>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6715;p56">
              <a:extLst>
                <a:ext uri="{FF2B5EF4-FFF2-40B4-BE49-F238E27FC236}">
                  <a16:creationId xmlns:a16="http://schemas.microsoft.com/office/drawing/2014/main" id="{5AA385CF-426A-B1A3-8DC2-5FDC016211F9}"/>
                </a:ext>
              </a:extLst>
            </p:cNvPr>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6716;p56">
              <a:extLst>
                <a:ext uri="{FF2B5EF4-FFF2-40B4-BE49-F238E27FC236}">
                  <a16:creationId xmlns:a16="http://schemas.microsoft.com/office/drawing/2014/main" id="{F7A0CE69-9E62-7C46-806C-7B5F1B30C476}"/>
                </a:ext>
              </a:extLst>
            </p:cNvPr>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6717;p56">
              <a:extLst>
                <a:ext uri="{FF2B5EF4-FFF2-40B4-BE49-F238E27FC236}">
                  <a16:creationId xmlns:a16="http://schemas.microsoft.com/office/drawing/2014/main" id="{3EECB7AA-FA8B-7821-BE2C-8794DEC21C91}"/>
                </a:ext>
              </a:extLst>
            </p:cNvPr>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6718;p56">
              <a:extLst>
                <a:ext uri="{FF2B5EF4-FFF2-40B4-BE49-F238E27FC236}">
                  <a16:creationId xmlns:a16="http://schemas.microsoft.com/office/drawing/2014/main" id="{4FA6D9A2-5AAF-3018-0A70-977A5E98B0BC}"/>
                </a:ext>
              </a:extLst>
            </p:cNvPr>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6719;p56">
              <a:extLst>
                <a:ext uri="{FF2B5EF4-FFF2-40B4-BE49-F238E27FC236}">
                  <a16:creationId xmlns:a16="http://schemas.microsoft.com/office/drawing/2014/main" id="{6C650A51-1A48-C727-FB4D-1275AE676B50}"/>
                </a:ext>
              </a:extLst>
            </p:cNvPr>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6720;p56">
              <a:extLst>
                <a:ext uri="{FF2B5EF4-FFF2-40B4-BE49-F238E27FC236}">
                  <a16:creationId xmlns:a16="http://schemas.microsoft.com/office/drawing/2014/main" id="{6198D95A-4BB6-7802-295E-4CB7EC5684CB}"/>
                </a:ext>
              </a:extLst>
            </p:cNvPr>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6721;p56">
              <a:extLst>
                <a:ext uri="{FF2B5EF4-FFF2-40B4-BE49-F238E27FC236}">
                  <a16:creationId xmlns:a16="http://schemas.microsoft.com/office/drawing/2014/main" id="{3B9F8172-A165-9CE5-9828-0982A3F268B3}"/>
                </a:ext>
              </a:extLst>
            </p:cNvPr>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6722;p56">
              <a:extLst>
                <a:ext uri="{FF2B5EF4-FFF2-40B4-BE49-F238E27FC236}">
                  <a16:creationId xmlns:a16="http://schemas.microsoft.com/office/drawing/2014/main" id="{DAF491BB-AD22-8C80-ACEF-FD8ED82C5129}"/>
                </a:ext>
              </a:extLst>
            </p:cNvPr>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6723;p56">
              <a:extLst>
                <a:ext uri="{FF2B5EF4-FFF2-40B4-BE49-F238E27FC236}">
                  <a16:creationId xmlns:a16="http://schemas.microsoft.com/office/drawing/2014/main" id="{D7D3892D-A974-CD65-4E97-56CEFF125930}"/>
                </a:ext>
              </a:extLst>
            </p:cNvPr>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6724;p56">
              <a:extLst>
                <a:ext uri="{FF2B5EF4-FFF2-40B4-BE49-F238E27FC236}">
                  <a16:creationId xmlns:a16="http://schemas.microsoft.com/office/drawing/2014/main" id="{02CDDC9C-5F02-93CB-2128-D88D47D0770E}"/>
                </a:ext>
              </a:extLst>
            </p:cNvPr>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6725;p56">
              <a:extLst>
                <a:ext uri="{FF2B5EF4-FFF2-40B4-BE49-F238E27FC236}">
                  <a16:creationId xmlns:a16="http://schemas.microsoft.com/office/drawing/2014/main" id="{E7C3C603-9272-DEB9-58E6-65ED29508663}"/>
                </a:ext>
              </a:extLst>
            </p:cNvPr>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6726;p56">
              <a:extLst>
                <a:ext uri="{FF2B5EF4-FFF2-40B4-BE49-F238E27FC236}">
                  <a16:creationId xmlns:a16="http://schemas.microsoft.com/office/drawing/2014/main" id="{B4C93A39-54DF-8F43-0C6A-8757AD8B479B}"/>
                </a:ext>
              </a:extLst>
            </p:cNvPr>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6727;p56">
              <a:extLst>
                <a:ext uri="{FF2B5EF4-FFF2-40B4-BE49-F238E27FC236}">
                  <a16:creationId xmlns:a16="http://schemas.microsoft.com/office/drawing/2014/main" id="{C4490933-EA64-220C-06A3-981503EE773E}"/>
                </a:ext>
              </a:extLst>
            </p:cNvPr>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6728;p56">
              <a:extLst>
                <a:ext uri="{FF2B5EF4-FFF2-40B4-BE49-F238E27FC236}">
                  <a16:creationId xmlns:a16="http://schemas.microsoft.com/office/drawing/2014/main" id="{500A1F65-18BF-0BBD-BDFF-442D0B572CD7}"/>
                </a:ext>
              </a:extLst>
            </p:cNvPr>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6729;p56">
              <a:extLst>
                <a:ext uri="{FF2B5EF4-FFF2-40B4-BE49-F238E27FC236}">
                  <a16:creationId xmlns:a16="http://schemas.microsoft.com/office/drawing/2014/main" id="{9BE780EC-58AD-34C4-CFCA-2BF409A8137E}"/>
                </a:ext>
              </a:extLst>
            </p:cNvPr>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6730;p56">
              <a:extLst>
                <a:ext uri="{FF2B5EF4-FFF2-40B4-BE49-F238E27FC236}">
                  <a16:creationId xmlns:a16="http://schemas.microsoft.com/office/drawing/2014/main" id="{D23C6A5C-1F86-DFF0-A53E-D7664C8E039B}"/>
                </a:ext>
              </a:extLst>
            </p:cNvPr>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6731;p56">
              <a:extLst>
                <a:ext uri="{FF2B5EF4-FFF2-40B4-BE49-F238E27FC236}">
                  <a16:creationId xmlns:a16="http://schemas.microsoft.com/office/drawing/2014/main" id="{386B1707-7C7E-F9B2-0198-52A6EDAE928B}"/>
                </a:ext>
              </a:extLst>
            </p:cNvPr>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6732;p56">
              <a:extLst>
                <a:ext uri="{FF2B5EF4-FFF2-40B4-BE49-F238E27FC236}">
                  <a16:creationId xmlns:a16="http://schemas.microsoft.com/office/drawing/2014/main" id="{1C70242F-F388-D41D-5918-F917551B05D0}"/>
                </a:ext>
              </a:extLst>
            </p:cNvPr>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6733;p56">
              <a:extLst>
                <a:ext uri="{FF2B5EF4-FFF2-40B4-BE49-F238E27FC236}">
                  <a16:creationId xmlns:a16="http://schemas.microsoft.com/office/drawing/2014/main" id="{A85A303C-5381-E551-130E-BCAFCAABE9F8}"/>
                </a:ext>
              </a:extLst>
            </p:cNvPr>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6734;p56">
              <a:extLst>
                <a:ext uri="{FF2B5EF4-FFF2-40B4-BE49-F238E27FC236}">
                  <a16:creationId xmlns:a16="http://schemas.microsoft.com/office/drawing/2014/main" id="{BB8ADD47-5E25-7A62-1499-241780B95859}"/>
                </a:ext>
              </a:extLst>
            </p:cNvPr>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6735;p56">
              <a:extLst>
                <a:ext uri="{FF2B5EF4-FFF2-40B4-BE49-F238E27FC236}">
                  <a16:creationId xmlns:a16="http://schemas.microsoft.com/office/drawing/2014/main" id="{5D44710E-08AE-3D23-49BC-FA778EEA68AE}"/>
                </a:ext>
              </a:extLst>
            </p:cNvPr>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6736;p56">
              <a:extLst>
                <a:ext uri="{FF2B5EF4-FFF2-40B4-BE49-F238E27FC236}">
                  <a16:creationId xmlns:a16="http://schemas.microsoft.com/office/drawing/2014/main" id="{9280576F-77A8-4682-7A56-2C6018B2ED3D}"/>
                </a:ext>
              </a:extLst>
            </p:cNvPr>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6737;p56">
              <a:extLst>
                <a:ext uri="{FF2B5EF4-FFF2-40B4-BE49-F238E27FC236}">
                  <a16:creationId xmlns:a16="http://schemas.microsoft.com/office/drawing/2014/main" id="{E3F499E9-AA6A-50E2-0735-EB8E15F3895E}"/>
                </a:ext>
              </a:extLst>
            </p:cNvPr>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6738;p56">
              <a:extLst>
                <a:ext uri="{FF2B5EF4-FFF2-40B4-BE49-F238E27FC236}">
                  <a16:creationId xmlns:a16="http://schemas.microsoft.com/office/drawing/2014/main" id="{0EE7EDD3-E059-7789-9A9F-D7D8ADA106D8}"/>
                </a:ext>
              </a:extLst>
            </p:cNvPr>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6739;p56">
              <a:extLst>
                <a:ext uri="{FF2B5EF4-FFF2-40B4-BE49-F238E27FC236}">
                  <a16:creationId xmlns:a16="http://schemas.microsoft.com/office/drawing/2014/main" id="{2626F54F-C061-0834-F321-06A53F4EBEA3}"/>
                </a:ext>
              </a:extLst>
            </p:cNvPr>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6740;p56">
              <a:extLst>
                <a:ext uri="{FF2B5EF4-FFF2-40B4-BE49-F238E27FC236}">
                  <a16:creationId xmlns:a16="http://schemas.microsoft.com/office/drawing/2014/main" id="{13738386-BB4C-E049-1E6B-CAF2A83C70E3}"/>
                </a:ext>
              </a:extLst>
            </p:cNvPr>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6741;p56">
              <a:extLst>
                <a:ext uri="{FF2B5EF4-FFF2-40B4-BE49-F238E27FC236}">
                  <a16:creationId xmlns:a16="http://schemas.microsoft.com/office/drawing/2014/main" id="{4AC747D5-59A4-C329-38B1-C3030405A464}"/>
                </a:ext>
              </a:extLst>
            </p:cNvPr>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6742;p56">
              <a:extLst>
                <a:ext uri="{FF2B5EF4-FFF2-40B4-BE49-F238E27FC236}">
                  <a16:creationId xmlns:a16="http://schemas.microsoft.com/office/drawing/2014/main" id="{C32102D0-9151-24B0-32B0-DCEC0F90F095}"/>
                </a:ext>
              </a:extLst>
            </p:cNvPr>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6743;p56">
              <a:extLst>
                <a:ext uri="{FF2B5EF4-FFF2-40B4-BE49-F238E27FC236}">
                  <a16:creationId xmlns:a16="http://schemas.microsoft.com/office/drawing/2014/main" id="{0A91C13A-3757-B502-02BB-D5ADF09D5D43}"/>
                </a:ext>
              </a:extLst>
            </p:cNvPr>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6744;p56">
              <a:extLst>
                <a:ext uri="{FF2B5EF4-FFF2-40B4-BE49-F238E27FC236}">
                  <a16:creationId xmlns:a16="http://schemas.microsoft.com/office/drawing/2014/main" id="{CBF90D4B-0570-46C0-9104-72D6086C7970}"/>
                </a:ext>
              </a:extLst>
            </p:cNvPr>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6745;p56">
              <a:extLst>
                <a:ext uri="{FF2B5EF4-FFF2-40B4-BE49-F238E27FC236}">
                  <a16:creationId xmlns:a16="http://schemas.microsoft.com/office/drawing/2014/main" id="{6E5B7527-7701-874B-EAE7-941741C82C73}"/>
                </a:ext>
              </a:extLst>
            </p:cNvPr>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6746;p56">
              <a:extLst>
                <a:ext uri="{FF2B5EF4-FFF2-40B4-BE49-F238E27FC236}">
                  <a16:creationId xmlns:a16="http://schemas.microsoft.com/office/drawing/2014/main" id="{6392AEF1-BF4F-A0F7-981C-70A1D0C21044}"/>
                </a:ext>
              </a:extLst>
            </p:cNvPr>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6747;p56">
              <a:extLst>
                <a:ext uri="{FF2B5EF4-FFF2-40B4-BE49-F238E27FC236}">
                  <a16:creationId xmlns:a16="http://schemas.microsoft.com/office/drawing/2014/main" id="{B36E0390-0FF4-A4C9-21AC-4A181E95139C}"/>
                </a:ext>
              </a:extLst>
            </p:cNvPr>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6748;p56">
              <a:extLst>
                <a:ext uri="{FF2B5EF4-FFF2-40B4-BE49-F238E27FC236}">
                  <a16:creationId xmlns:a16="http://schemas.microsoft.com/office/drawing/2014/main" id="{9233AA67-CE99-573B-BD6A-ADA0037272B7}"/>
                </a:ext>
              </a:extLst>
            </p:cNvPr>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6749;p56">
              <a:extLst>
                <a:ext uri="{FF2B5EF4-FFF2-40B4-BE49-F238E27FC236}">
                  <a16:creationId xmlns:a16="http://schemas.microsoft.com/office/drawing/2014/main" id="{C56F2C1A-FD28-D721-C05F-42B5355B063C}"/>
                </a:ext>
              </a:extLst>
            </p:cNvPr>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6750;p56">
              <a:extLst>
                <a:ext uri="{FF2B5EF4-FFF2-40B4-BE49-F238E27FC236}">
                  <a16:creationId xmlns:a16="http://schemas.microsoft.com/office/drawing/2014/main" id="{CC31AD37-D76C-3BB7-BA62-1CAF00D8C5EF}"/>
                </a:ext>
              </a:extLst>
            </p:cNvPr>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6751;p56">
              <a:extLst>
                <a:ext uri="{FF2B5EF4-FFF2-40B4-BE49-F238E27FC236}">
                  <a16:creationId xmlns:a16="http://schemas.microsoft.com/office/drawing/2014/main" id="{374A056F-7D41-3DFF-D37B-4CCF7FD3407A}"/>
                </a:ext>
              </a:extLst>
            </p:cNvPr>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6752;p56">
              <a:extLst>
                <a:ext uri="{FF2B5EF4-FFF2-40B4-BE49-F238E27FC236}">
                  <a16:creationId xmlns:a16="http://schemas.microsoft.com/office/drawing/2014/main" id="{39E1BCB7-BFC2-2459-9606-F3B4BB4BDACE}"/>
                </a:ext>
              </a:extLst>
            </p:cNvPr>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6753;p56">
              <a:extLst>
                <a:ext uri="{FF2B5EF4-FFF2-40B4-BE49-F238E27FC236}">
                  <a16:creationId xmlns:a16="http://schemas.microsoft.com/office/drawing/2014/main" id="{48E06BDA-88BF-CC00-73AF-4523A0260934}"/>
                </a:ext>
              </a:extLst>
            </p:cNvPr>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6754;p56">
              <a:extLst>
                <a:ext uri="{FF2B5EF4-FFF2-40B4-BE49-F238E27FC236}">
                  <a16:creationId xmlns:a16="http://schemas.microsoft.com/office/drawing/2014/main" id="{8B5433A7-8CAC-926A-6E1F-5F8AC28611D0}"/>
                </a:ext>
              </a:extLst>
            </p:cNvPr>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6755;p56">
              <a:extLst>
                <a:ext uri="{FF2B5EF4-FFF2-40B4-BE49-F238E27FC236}">
                  <a16:creationId xmlns:a16="http://schemas.microsoft.com/office/drawing/2014/main" id="{B246AAC5-A8F0-3C21-B450-C859E9F352F1}"/>
                </a:ext>
              </a:extLst>
            </p:cNvPr>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6756;p56">
              <a:extLst>
                <a:ext uri="{FF2B5EF4-FFF2-40B4-BE49-F238E27FC236}">
                  <a16:creationId xmlns:a16="http://schemas.microsoft.com/office/drawing/2014/main" id="{F1DD6B32-0EDA-B7F4-55FB-3A5FA744FDF6}"/>
                </a:ext>
              </a:extLst>
            </p:cNvPr>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6757;p56">
              <a:extLst>
                <a:ext uri="{FF2B5EF4-FFF2-40B4-BE49-F238E27FC236}">
                  <a16:creationId xmlns:a16="http://schemas.microsoft.com/office/drawing/2014/main" id="{2C4B4C2E-E9ED-F90B-A15A-1AD3B55B2841}"/>
                </a:ext>
              </a:extLst>
            </p:cNvPr>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6758;p56">
              <a:extLst>
                <a:ext uri="{FF2B5EF4-FFF2-40B4-BE49-F238E27FC236}">
                  <a16:creationId xmlns:a16="http://schemas.microsoft.com/office/drawing/2014/main" id="{6D332A39-A507-6C2D-547A-C1E600A7CF4E}"/>
                </a:ext>
              </a:extLst>
            </p:cNvPr>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6759;p56">
              <a:extLst>
                <a:ext uri="{FF2B5EF4-FFF2-40B4-BE49-F238E27FC236}">
                  <a16:creationId xmlns:a16="http://schemas.microsoft.com/office/drawing/2014/main" id="{4B45053D-1A3E-A076-FD10-25C6BCD80D63}"/>
                </a:ext>
              </a:extLst>
            </p:cNvPr>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6760;p56">
              <a:extLst>
                <a:ext uri="{FF2B5EF4-FFF2-40B4-BE49-F238E27FC236}">
                  <a16:creationId xmlns:a16="http://schemas.microsoft.com/office/drawing/2014/main" id="{DB460AD6-7717-901E-6F1D-86009D12B462}"/>
                </a:ext>
              </a:extLst>
            </p:cNvPr>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6761;p56">
              <a:extLst>
                <a:ext uri="{FF2B5EF4-FFF2-40B4-BE49-F238E27FC236}">
                  <a16:creationId xmlns:a16="http://schemas.microsoft.com/office/drawing/2014/main" id="{E26086EC-488C-B7C9-3DB2-75C47660F267}"/>
                </a:ext>
              </a:extLst>
            </p:cNvPr>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6762;p56">
              <a:extLst>
                <a:ext uri="{FF2B5EF4-FFF2-40B4-BE49-F238E27FC236}">
                  <a16:creationId xmlns:a16="http://schemas.microsoft.com/office/drawing/2014/main" id="{8F530812-3353-71F9-669E-E895C1287CCC}"/>
                </a:ext>
              </a:extLst>
            </p:cNvPr>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6763;p56">
              <a:extLst>
                <a:ext uri="{FF2B5EF4-FFF2-40B4-BE49-F238E27FC236}">
                  <a16:creationId xmlns:a16="http://schemas.microsoft.com/office/drawing/2014/main" id="{425702B0-3E14-071C-A08A-14D6A54D30BE}"/>
                </a:ext>
              </a:extLst>
            </p:cNvPr>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6764;p56">
              <a:extLst>
                <a:ext uri="{FF2B5EF4-FFF2-40B4-BE49-F238E27FC236}">
                  <a16:creationId xmlns:a16="http://schemas.microsoft.com/office/drawing/2014/main" id="{E44A3F61-C2DA-5B73-E3B2-145A8D8013B7}"/>
                </a:ext>
              </a:extLst>
            </p:cNvPr>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6765;p56">
              <a:extLst>
                <a:ext uri="{FF2B5EF4-FFF2-40B4-BE49-F238E27FC236}">
                  <a16:creationId xmlns:a16="http://schemas.microsoft.com/office/drawing/2014/main" id="{394D4EE2-8302-8BA2-0CD5-A8EE95FDC90B}"/>
                </a:ext>
              </a:extLst>
            </p:cNvPr>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6766;p56">
              <a:extLst>
                <a:ext uri="{FF2B5EF4-FFF2-40B4-BE49-F238E27FC236}">
                  <a16:creationId xmlns:a16="http://schemas.microsoft.com/office/drawing/2014/main" id="{CEE22A27-7441-D60E-03FC-F53F1ACC93E4}"/>
                </a:ext>
              </a:extLst>
            </p:cNvPr>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6767;p56">
              <a:extLst>
                <a:ext uri="{FF2B5EF4-FFF2-40B4-BE49-F238E27FC236}">
                  <a16:creationId xmlns:a16="http://schemas.microsoft.com/office/drawing/2014/main" id="{AB84FEC4-140A-DA7D-6720-1A082E3FB826}"/>
                </a:ext>
              </a:extLst>
            </p:cNvPr>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6768;p56">
              <a:extLst>
                <a:ext uri="{FF2B5EF4-FFF2-40B4-BE49-F238E27FC236}">
                  <a16:creationId xmlns:a16="http://schemas.microsoft.com/office/drawing/2014/main" id="{93C8162E-B1C9-AB62-584E-6EB986D3637E}"/>
                </a:ext>
              </a:extLst>
            </p:cNvPr>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6769;p56">
              <a:extLst>
                <a:ext uri="{FF2B5EF4-FFF2-40B4-BE49-F238E27FC236}">
                  <a16:creationId xmlns:a16="http://schemas.microsoft.com/office/drawing/2014/main" id="{2791F2BD-41EB-1337-2669-FA9E74DCAC96}"/>
                </a:ext>
              </a:extLst>
            </p:cNvPr>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6770;p56">
              <a:extLst>
                <a:ext uri="{FF2B5EF4-FFF2-40B4-BE49-F238E27FC236}">
                  <a16:creationId xmlns:a16="http://schemas.microsoft.com/office/drawing/2014/main" id="{6A3F3E65-6CCB-A1A3-713A-4519322243B7}"/>
                </a:ext>
              </a:extLst>
            </p:cNvPr>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6771;p56">
              <a:extLst>
                <a:ext uri="{FF2B5EF4-FFF2-40B4-BE49-F238E27FC236}">
                  <a16:creationId xmlns:a16="http://schemas.microsoft.com/office/drawing/2014/main" id="{E6554A6C-29EB-0E12-DB13-D9E5FCEFAC37}"/>
                </a:ext>
              </a:extLst>
            </p:cNvPr>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6772;p56">
              <a:extLst>
                <a:ext uri="{FF2B5EF4-FFF2-40B4-BE49-F238E27FC236}">
                  <a16:creationId xmlns:a16="http://schemas.microsoft.com/office/drawing/2014/main" id="{8341A4DA-22A7-639C-9050-612A2D2C2184}"/>
                </a:ext>
              </a:extLst>
            </p:cNvPr>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6773;p56">
              <a:extLst>
                <a:ext uri="{FF2B5EF4-FFF2-40B4-BE49-F238E27FC236}">
                  <a16:creationId xmlns:a16="http://schemas.microsoft.com/office/drawing/2014/main" id="{41C18F2E-D6B7-8738-68AB-ADD076FC6688}"/>
                </a:ext>
              </a:extLst>
            </p:cNvPr>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6774;p56">
              <a:extLst>
                <a:ext uri="{FF2B5EF4-FFF2-40B4-BE49-F238E27FC236}">
                  <a16:creationId xmlns:a16="http://schemas.microsoft.com/office/drawing/2014/main" id="{277D3675-3F6D-05D2-4A16-937B7437049F}"/>
                </a:ext>
              </a:extLst>
            </p:cNvPr>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6775;p56">
              <a:extLst>
                <a:ext uri="{FF2B5EF4-FFF2-40B4-BE49-F238E27FC236}">
                  <a16:creationId xmlns:a16="http://schemas.microsoft.com/office/drawing/2014/main" id="{58C84523-0F9E-43E2-2A52-F3BE247ACC7D}"/>
                </a:ext>
              </a:extLst>
            </p:cNvPr>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6776;p56">
              <a:extLst>
                <a:ext uri="{FF2B5EF4-FFF2-40B4-BE49-F238E27FC236}">
                  <a16:creationId xmlns:a16="http://schemas.microsoft.com/office/drawing/2014/main" id="{FAD3EAE4-5E1C-417D-DCC8-1F00FAFC8BE6}"/>
                </a:ext>
              </a:extLst>
            </p:cNvPr>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6777;p56">
              <a:extLst>
                <a:ext uri="{FF2B5EF4-FFF2-40B4-BE49-F238E27FC236}">
                  <a16:creationId xmlns:a16="http://schemas.microsoft.com/office/drawing/2014/main" id="{ADF3C14D-A7FC-5860-A9FC-54A324B040DE}"/>
                </a:ext>
              </a:extLst>
            </p:cNvPr>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6778;p56">
              <a:extLst>
                <a:ext uri="{FF2B5EF4-FFF2-40B4-BE49-F238E27FC236}">
                  <a16:creationId xmlns:a16="http://schemas.microsoft.com/office/drawing/2014/main" id="{135CA6D3-21E7-42E1-2184-2F440FA13F66}"/>
                </a:ext>
              </a:extLst>
            </p:cNvPr>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6779;p56">
              <a:extLst>
                <a:ext uri="{FF2B5EF4-FFF2-40B4-BE49-F238E27FC236}">
                  <a16:creationId xmlns:a16="http://schemas.microsoft.com/office/drawing/2014/main" id="{AF1F0AF3-6B1F-69D7-E943-52F5467B504D}"/>
                </a:ext>
              </a:extLst>
            </p:cNvPr>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6780;p56">
              <a:extLst>
                <a:ext uri="{FF2B5EF4-FFF2-40B4-BE49-F238E27FC236}">
                  <a16:creationId xmlns:a16="http://schemas.microsoft.com/office/drawing/2014/main" id="{BCF78365-5005-BF89-C109-2DA810A72B86}"/>
                </a:ext>
              </a:extLst>
            </p:cNvPr>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6781;p56">
              <a:extLst>
                <a:ext uri="{FF2B5EF4-FFF2-40B4-BE49-F238E27FC236}">
                  <a16:creationId xmlns:a16="http://schemas.microsoft.com/office/drawing/2014/main" id="{DB56A9C9-50C1-8F79-EB6B-E148BB4CD7D3}"/>
                </a:ext>
              </a:extLst>
            </p:cNvPr>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6782;p56">
              <a:extLst>
                <a:ext uri="{FF2B5EF4-FFF2-40B4-BE49-F238E27FC236}">
                  <a16:creationId xmlns:a16="http://schemas.microsoft.com/office/drawing/2014/main" id="{D365C00B-B15F-36B2-3AB1-7D46A62564EA}"/>
                </a:ext>
              </a:extLst>
            </p:cNvPr>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6783;p56">
              <a:extLst>
                <a:ext uri="{FF2B5EF4-FFF2-40B4-BE49-F238E27FC236}">
                  <a16:creationId xmlns:a16="http://schemas.microsoft.com/office/drawing/2014/main" id="{38C27A4C-9724-F851-4815-50670F00BE2C}"/>
                </a:ext>
              </a:extLst>
            </p:cNvPr>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6784;p56">
              <a:extLst>
                <a:ext uri="{FF2B5EF4-FFF2-40B4-BE49-F238E27FC236}">
                  <a16:creationId xmlns:a16="http://schemas.microsoft.com/office/drawing/2014/main" id="{C748A351-3CC3-A448-593A-F1DE910ADFC4}"/>
                </a:ext>
              </a:extLst>
            </p:cNvPr>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6785;p56">
              <a:extLst>
                <a:ext uri="{FF2B5EF4-FFF2-40B4-BE49-F238E27FC236}">
                  <a16:creationId xmlns:a16="http://schemas.microsoft.com/office/drawing/2014/main" id="{B87444A7-C76E-E499-07C1-1C23449A726A}"/>
                </a:ext>
              </a:extLst>
            </p:cNvPr>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6786;p56">
              <a:extLst>
                <a:ext uri="{FF2B5EF4-FFF2-40B4-BE49-F238E27FC236}">
                  <a16:creationId xmlns:a16="http://schemas.microsoft.com/office/drawing/2014/main" id="{59BA5C1A-2E77-435B-A511-E0DD0EA3B8EB}"/>
                </a:ext>
              </a:extLst>
            </p:cNvPr>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6787;p56">
              <a:extLst>
                <a:ext uri="{FF2B5EF4-FFF2-40B4-BE49-F238E27FC236}">
                  <a16:creationId xmlns:a16="http://schemas.microsoft.com/office/drawing/2014/main" id="{0551F64B-36CF-170F-E986-45B249F4CBC1}"/>
                </a:ext>
              </a:extLst>
            </p:cNvPr>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6788;p56">
              <a:extLst>
                <a:ext uri="{FF2B5EF4-FFF2-40B4-BE49-F238E27FC236}">
                  <a16:creationId xmlns:a16="http://schemas.microsoft.com/office/drawing/2014/main" id="{D8B8AA3B-7AAD-FA1F-3FE8-757123723547}"/>
                </a:ext>
              </a:extLst>
            </p:cNvPr>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6789;p56">
              <a:extLst>
                <a:ext uri="{FF2B5EF4-FFF2-40B4-BE49-F238E27FC236}">
                  <a16:creationId xmlns:a16="http://schemas.microsoft.com/office/drawing/2014/main" id="{97FCCB1E-2899-5FC6-C209-93432A214772}"/>
                </a:ext>
              </a:extLst>
            </p:cNvPr>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6790;p56">
              <a:extLst>
                <a:ext uri="{FF2B5EF4-FFF2-40B4-BE49-F238E27FC236}">
                  <a16:creationId xmlns:a16="http://schemas.microsoft.com/office/drawing/2014/main" id="{EDAB1650-5659-1BA9-6151-357396541ABF}"/>
                </a:ext>
              </a:extLst>
            </p:cNvPr>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6791;p56">
              <a:extLst>
                <a:ext uri="{FF2B5EF4-FFF2-40B4-BE49-F238E27FC236}">
                  <a16:creationId xmlns:a16="http://schemas.microsoft.com/office/drawing/2014/main" id="{983F8620-06A4-0600-8064-E8010CB50934}"/>
                </a:ext>
              </a:extLst>
            </p:cNvPr>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6792;p56">
              <a:extLst>
                <a:ext uri="{FF2B5EF4-FFF2-40B4-BE49-F238E27FC236}">
                  <a16:creationId xmlns:a16="http://schemas.microsoft.com/office/drawing/2014/main" id="{C36F8DF1-6822-E3EF-37F1-3F47ABB779CA}"/>
                </a:ext>
              </a:extLst>
            </p:cNvPr>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6793;p56">
              <a:extLst>
                <a:ext uri="{FF2B5EF4-FFF2-40B4-BE49-F238E27FC236}">
                  <a16:creationId xmlns:a16="http://schemas.microsoft.com/office/drawing/2014/main" id="{BB8BD693-F3FB-9EB8-280B-6CC9FA71A267}"/>
                </a:ext>
              </a:extLst>
            </p:cNvPr>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6794;p56">
              <a:extLst>
                <a:ext uri="{FF2B5EF4-FFF2-40B4-BE49-F238E27FC236}">
                  <a16:creationId xmlns:a16="http://schemas.microsoft.com/office/drawing/2014/main" id="{5E5EF6E5-2158-EC83-2AB0-8D0E28FEFF7B}"/>
                </a:ext>
              </a:extLst>
            </p:cNvPr>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6795;p56">
              <a:extLst>
                <a:ext uri="{FF2B5EF4-FFF2-40B4-BE49-F238E27FC236}">
                  <a16:creationId xmlns:a16="http://schemas.microsoft.com/office/drawing/2014/main" id="{8B3F2C9A-F84F-DA9B-31DB-DE1D53ED0224}"/>
                </a:ext>
              </a:extLst>
            </p:cNvPr>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6796;p56">
              <a:extLst>
                <a:ext uri="{FF2B5EF4-FFF2-40B4-BE49-F238E27FC236}">
                  <a16:creationId xmlns:a16="http://schemas.microsoft.com/office/drawing/2014/main" id="{2A4F3949-1BA8-8DE7-CB49-1FBE8D5159FE}"/>
                </a:ext>
              </a:extLst>
            </p:cNvPr>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6797;p56">
              <a:extLst>
                <a:ext uri="{FF2B5EF4-FFF2-40B4-BE49-F238E27FC236}">
                  <a16:creationId xmlns:a16="http://schemas.microsoft.com/office/drawing/2014/main" id="{5F6ADC4E-13F1-3B2B-A0E7-AC9D77C18830}"/>
                </a:ext>
              </a:extLst>
            </p:cNvPr>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6798;p56">
              <a:extLst>
                <a:ext uri="{FF2B5EF4-FFF2-40B4-BE49-F238E27FC236}">
                  <a16:creationId xmlns:a16="http://schemas.microsoft.com/office/drawing/2014/main" id="{EAC9F94A-6643-1F27-A674-A66660B53C8F}"/>
                </a:ext>
              </a:extLst>
            </p:cNvPr>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6799;p56">
              <a:extLst>
                <a:ext uri="{FF2B5EF4-FFF2-40B4-BE49-F238E27FC236}">
                  <a16:creationId xmlns:a16="http://schemas.microsoft.com/office/drawing/2014/main" id="{FFE0AAC0-69E0-DB8D-9174-BDC657997F8A}"/>
                </a:ext>
              </a:extLst>
            </p:cNvPr>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6800;p56">
              <a:extLst>
                <a:ext uri="{FF2B5EF4-FFF2-40B4-BE49-F238E27FC236}">
                  <a16:creationId xmlns:a16="http://schemas.microsoft.com/office/drawing/2014/main" id="{E6DD08E0-4276-6934-A7A6-9D4A145C7AA4}"/>
                </a:ext>
              </a:extLst>
            </p:cNvPr>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6801;p56">
              <a:extLst>
                <a:ext uri="{FF2B5EF4-FFF2-40B4-BE49-F238E27FC236}">
                  <a16:creationId xmlns:a16="http://schemas.microsoft.com/office/drawing/2014/main" id="{E43EBB7E-3748-54CC-1EB4-DB0B3043AA10}"/>
                </a:ext>
              </a:extLst>
            </p:cNvPr>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6802;p56">
              <a:extLst>
                <a:ext uri="{FF2B5EF4-FFF2-40B4-BE49-F238E27FC236}">
                  <a16:creationId xmlns:a16="http://schemas.microsoft.com/office/drawing/2014/main" id="{976175AB-C6BA-E2A8-829C-D5D7D2E9F2EA}"/>
                </a:ext>
              </a:extLst>
            </p:cNvPr>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6803;p56">
              <a:extLst>
                <a:ext uri="{FF2B5EF4-FFF2-40B4-BE49-F238E27FC236}">
                  <a16:creationId xmlns:a16="http://schemas.microsoft.com/office/drawing/2014/main" id="{96FC592A-81A5-442B-1A85-C451C060EDE8}"/>
                </a:ext>
              </a:extLst>
            </p:cNvPr>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6804;p56">
              <a:extLst>
                <a:ext uri="{FF2B5EF4-FFF2-40B4-BE49-F238E27FC236}">
                  <a16:creationId xmlns:a16="http://schemas.microsoft.com/office/drawing/2014/main" id="{60158A84-9639-485E-798F-2250D8E52A9A}"/>
                </a:ext>
              </a:extLst>
            </p:cNvPr>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6805;p56">
              <a:extLst>
                <a:ext uri="{FF2B5EF4-FFF2-40B4-BE49-F238E27FC236}">
                  <a16:creationId xmlns:a16="http://schemas.microsoft.com/office/drawing/2014/main" id="{DCE52CCB-AB82-B975-45B8-7CEC1762A91C}"/>
                </a:ext>
              </a:extLst>
            </p:cNvPr>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6806;p56">
              <a:extLst>
                <a:ext uri="{FF2B5EF4-FFF2-40B4-BE49-F238E27FC236}">
                  <a16:creationId xmlns:a16="http://schemas.microsoft.com/office/drawing/2014/main" id="{2BE11E2E-7852-F114-ABCE-FF4A06E369AC}"/>
                </a:ext>
              </a:extLst>
            </p:cNvPr>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6807;p56">
              <a:extLst>
                <a:ext uri="{FF2B5EF4-FFF2-40B4-BE49-F238E27FC236}">
                  <a16:creationId xmlns:a16="http://schemas.microsoft.com/office/drawing/2014/main" id="{52AE4817-D2F6-8DD9-70B1-49D28C54D5D6}"/>
                </a:ext>
              </a:extLst>
            </p:cNvPr>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6808;p56">
              <a:extLst>
                <a:ext uri="{FF2B5EF4-FFF2-40B4-BE49-F238E27FC236}">
                  <a16:creationId xmlns:a16="http://schemas.microsoft.com/office/drawing/2014/main" id="{FB00F66C-25F6-9CAF-058F-F0CBA149ED91}"/>
                </a:ext>
              </a:extLst>
            </p:cNvPr>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6809;p56">
              <a:extLst>
                <a:ext uri="{FF2B5EF4-FFF2-40B4-BE49-F238E27FC236}">
                  <a16:creationId xmlns:a16="http://schemas.microsoft.com/office/drawing/2014/main" id="{14962192-CF9E-BE35-506E-11D3D3707503}"/>
                </a:ext>
              </a:extLst>
            </p:cNvPr>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6810;p56">
              <a:extLst>
                <a:ext uri="{FF2B5EF4-FFF2-40B4-BE49-F238E27FC236}">
                  <a16:creationId xmlns:a16="http://schemas.microsoft.com/office/drawing/2014/main" id="{AF6698AB-C3AC-E438-612D-66C429636A2E}"/>
                </a:ext>
              </a:extLst>
            </p:cNvPr>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6811;p56">
              <a:extLst>
                <a:ext uri="{FF2B5EF4-FFF2-40B4-BE49-F238E27FC236}">
                  <a16:creationId xmlns:a16="http://schemas.microsoft.com/office/drawing/2014/main" id="{16B4B818-96AD-8DB8-671D-7A6D4960B248}"/>
                </a:ext>
              </a:extLst>
            </p:cNvPr>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6812;p56">
              <a:extLst>
                <a:ext uri="{FF2B5EF4-FFF2-40B4-BE49-F238E27FC236}">
                  <a16:creationId xmlns:a16="http://schemas.microsoft.com/office/drawing/2014/main" id="{7B18AC42-5EAE-106F-F9F9-647877604542}"/>
                </a:ext>
              </a:extLst>
            </p:cNvPr>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6813;p56">
              <a:extLst>
                <a:ext uri="{FF2B5EF4-FFF2-40B4-BE49-F238E27FC236}">
                  <a16:creationId xmlns:a16="http://schemas.microsoft.com/office/drawing/2014/main" id="{143CA25C-D3EA-8E3D-4FD2-CD78874D50C6}"/>
                </a:ext>
              </a:extLst>
            </p:cNvPr>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6814;p56">
              <a:extLst>
                <a:ext uri="{FF2B5EF4-FFF2-40B4-BE49-F238E27FC236}">
                  <a16:creationId xmlns:a16="http://schemas.microsoft.com/office/drawing/2014/main" id="{76B71AA2-6075-D849-12E2-5CA6C0B1612A}"/>
                </a:ext>
              </a:extLst>
            </p:cNvPr>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6815;p56">
              <a:extLst>
                <a:ext uri="{FF2B5EF4-FFF2-40B4-BE49-F238E27FC236}">
                  <a16:creationId xmlns:a16="http://schemas.microsoft.com/office/drawing/2014/main" id="{7CF32101-32C1-D9F1-30D3-47A520EF429F}"/>
                </a:ext>
              </a:extLst>
            </p:cNvPr>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6816;p56">
              <a:extLst>
                <a:ext uri="{FF2B5EF4-FFF2-40B4-BE49-F238E27FC236}">
                  <a16:creationId xmlns:a16="http://schemas.microsoft.com/office/drawing/2014/main" id="{C0AC433C-5407-99B6-F042-9A56A958D009}"/>
                </a:ext>
              </a:extLst>
            </p:cNvPr>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6817;p56">
              <a:extLst>
                <a:ext uri="{FF2B5EF4-FFF2-40B4-BE49-F238E27FC236}">
                  <a16:creationId xmlns:a16="http://schemas.microsoft.com/office/drawing/2014/main" id="{B4A78AD5-3785-4B55-79E2-6351AC61254B}"/>
                </a:ext>
              </a:extLst>
            </p:cNvPr>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6818;p56">
              <a:extLst>
                <a:ext uri="{FF2B5EF4-FFF2-40B4-BE49-F238E27FC236}">
                  <a16:creationId xmlns:a16="http://schemas.microsoft.com/office/drawing/2014/main" id="{198211D4-BB12-E0E1-4F54-C56DDCF439D0}"/>
                </a:ext>
              </a:extLst>
            </p:cNvPr>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6819;p56">
              <a:extLst>
                <a:ext uri="{FF2B5EF4-FFF2-40B4-BE49-F238E27FC236}">
                  <a16:creationId xmlns:a16="http://schemas.microsoft.com/office/drawing/2014/main" id="{3C2D6C20-9CA4-4FBE-6C01-29333BCDFE09}"/>
                </a:ext>
              </a:extLst>
            </p:cNvPr>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6820;p56">
              <a:extLst>
                <a:ext uri="{FF2B5EF4-FFF2-40B4-BE49-F238E27FC236}">
                  <a16:creationId xmlns:a16="http://schemas.microsoft.com/office/drawing/2014/main" id="{1B69E30F-C66D-9264-1F74-A934A443C22A}"/>
                </a:ext>
              </a:extLst>
            </p:cNvPr>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6821;p56">
              <a:extLst>
                <a:ext uri="{FF2B5EF4-FFF2-40B4-BE49-F238E27FC236}">
                  <a16:creationId xmlns:a16="http://schemas.microsoft.com/office/drawing/2014/main" id="{EEDC91F3-94C4-1B72-F69E-251A5FCFC395}"/>
                </a:ext>
              </a:extLst>
            </p:cNvPr>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6822;p56">
              <a:extLst>
                <a:ext uri="{FF2B5EF4-FFF2-40B4-BE49-F238E27FC236}">
                  <a16:creationId xmlns:a16="http://schemas.microsoft.com/office/drawing/2014/main" id="{C62E1D3B-1805-28FC-17E2-6304C10D4C00}"/>
                </a:ext>
              </a:extLst>
            </p:cNvPr>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6823;p56">
              <a:extLst>
                <a:ext uri="{FF2B5EF4-FFF2-40B4-BE49-F238E27FC236}">
                  <a16:creationId xmlns:a16="http://schemas.microsoft.com/office/drawing/2014/main" id="{EA4EC75F-B38A-DEBF-961B-A9B04521A106}"/>
                </a:ext>
              </a:extLst>
            </p:cNvPr>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6824;p56">
              <a:extLst>
                <a:ext uri="{FF2B5EF4-FFF2-40B4-BE49-F238E27FC236}">
                  <a16:creationId xmlns:a16="http://schemas.microsoft.com/office/drawing/2014/main" id="{A0529267-19A4-2059-525A-86DBA58ED723}"/>
                </a:ext>
              </a:extLst>
            </p:cNvPr>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6825;p56">
              <a:extLst>
                <a:ext uri="{FF2B5EF4-FFF2-40B4-BE49-F238E27FC236}">
                  <a16:creationId xmlns:a16="http://schemas.microsoft.com/office/drawing/2014/main" id="{907A7C7E-1A49-284D-27C9-B04BE65E0197}"/>
                </a:ext>
              </a:extLst>
            </p:cNvPr>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6826;p56">
              <a:extLst>
                <a:ext uri="{FF2B5EF4-FFF2-40B4-BE49-F238E27FC236}">
                  <a16:creationId xmlns:a16="http://schemas.microsoft.com/office/drawing/2014/main" id="{047D4D9E-F1E1-2F39-1B3D-197DD603FF10}"/>
                </a:ext>
              </a:extLst>
            </p:cNvPr>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6827;p56">
              <a:extLst>
                <a:ext uri="{FF2B5EF4-FFF2-40B4-BE49-F238E27FC236}">
                  <a16:creationId xmlns:a16="http://schemas.microsoft.com/office/drawing/2014/main" id="{A0F8584C-5EC2-929F-7489-917F2FA9BD26}"/>
                </a:ext>
              </a:extLst>
            </p:cNvPr>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6828;p56">
              <a:extLst>
                <a:ext uri="{FF2B5EF4-FFF2-40B4-BE49-F238E27FC236}">
                  <a16:creationId xmlns:a16="http://schemas.microsoft.com/office/drawing/2014/main" id="{CFC86123-14B6-891B-8940-506E9D27D9CB}"/>
                </a:ext>
              </a:extLst>
            </p:cNvPr>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6829;p56">
              <a:extLst>
                <a:ext uri="{FF2B5EF4-FFF2-40B4-BE49-F238E27FC236}">
                  <a16:creationId xmlns:a16="http://schemas.microsoft.com/office/drawing/2014/main" id="{E1794789-EFFA-BAEA-F770-67D2517DA62D}"/>
                </a:ext>
              </a:extLst>
            </p:cNvPr>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6830;p56">
              <a:extLst>
                <a:ext uri="{FF2B5EF4-FFF2-40B4-BE49-F238E27FC236}">
                  <a16:creationId xmlns:a16="http://schemas.microsoft.com/office/drawing/2014/main" id="{41DA28CF-DFC4-1255-309F-47D0FB331196}"/>
                </a:ext>
              </a:extLst>
            </p:cNvPr>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6831;p56">
              <a:extLst>
                <a:ext uri="{FF2B5EF4-FFF2-40B4-BE49-F238E27FC236}">
                  <a16:creationId xmlns:a16="http://schemas.microsoft.com/office/drawing/2014/main" id="{8657164D-6CAA-0B24-B407-C68C08E3FF42}"/>
                </a:ext>
              </a:extLst>
            </p:cNvPr>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6832;p56">
              <a:extLst>
                <a:ext uri="{FF2B5EF4-FFF2-40B4-BE49-F238E27FC236}">
                  <a16:creationId xmlns:a16="http://schemas.microsoft.com/office/drawing/2014/main" id="{CE57B7C7-5866-05F2-2EC6-F0B2F5EA9C67}"/>
                </a:ext>
              </a:extLst>
            </p:cNvPr>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6833;p56">
              <a:extLst>
                <a:ext uri="{FF2B5EF4-FFF2-40B4-BE49-F238E27FC236}">
                  <a16:creationId xmlns:a16="http://schemas.microsoft.com/office/drawing/2014/main" id="{593F50B6-B28B-1D36-D083-A8B95A28796D}"/>
                </a:ext>
              </a:extLst>
            </p:cNvPr>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6834;p56">
              <a:extLst>
                <a:ext uri="{FF2B5EF4-FFF2-40B4-BE49-F238E27FC236}">
                  <a16:creationId xmlns:a16="http://schemas.microsoft.com/office/drawing/2014/main" id="{0367697F-93D6-CE24-E39F-8E2F33836326}"/>
                </a:ext>
              </a:extLst>
            </p:cNvPr>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6835;p56">
              <a:extLst>
                <a:ext uri="{FF2B5EF4-FFF2-40B4-BE49-F238E27FC236}">
                  <a16:creationId xmlns:a16="http://schemas.microsoft.com/office/drawing/2014/main" id="{A842873E-B973-536B-D517-C3ACBF0A9313}"/>
                </a:ext>
              </a:extLst>
            </p:cNvPr>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6836;p56">
              <a:extLst>
                <a:ext uri="{FF2B5EF4-FFF2-40B4-BE49-F238E27FC236}">
                  <a16:creationId xmlns:a16="http://schemas.microsoft.com/office/drawing/2014/main" id="{262AEB7A-9C57-7C7D-0EC9-76011C5D2489}"/>
                </a:ext>
              </a:extLst>
            </p:cNvPr>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6837;p56">
              <a:extLst>
                <a:ext uri="{FF2B5EF4-FFF2-40B4-BE49-F238E27FC236}">
                  <a16:creationId xmlns:a16="http://schemas.microsoft.com/office/drawing/2014/main" id="{ABAEAAC1-A763-4B6D-AD64-30CA821DBB2B}"/>
                </a:ext>
              </a:extLst>
            </p:cNvPr>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6838;p56">
              <a:extLst>
                <a:ext uri="{FF2B5EF4-FFF2-40B4-BE49-F238E27FC236}">
                  <a16:creationId xmlns:a16="http://schemas.microsoft.com/office/drawing/2014/main" id="{A225DEA7-BFB3-C2A3-6730-A8AA45B3FF59}"/>
                </a:ext>
              </a:extLst>
            </p:cNvPr>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6839;p56">
              <a:extLst>
                <a:ext uri="{FF2B5EF4-FFF2-40B4-BE49-F238E27FC236}">
                  <a16:creationId xmlns:a16="http://schemas.microsoft.com/office/drawing/2014/main" id="{A0EFB64D-5A78-5765-46D5-A9AF9580DE67}"/>
                </a:ext>
              </a:extLst>
            </p:cNvPr>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6840;p56">
              <a:extLst>
                <a:ext uri="{FF2B5EF4-FFF2-40B4-BE49-F238E27FC236}">
                  <a16:creationId xmlns:a16="http://schemas.microsoft.com/office/drawing/2014/main" id="{547F32F1-0C0F-DA14-D76F-6DE3C9665847}"/>
                </a:ext>
              </a:extLst>
            </p:cNvPr>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6841;p56">
              <a:extLst>
                <a:ext uri="{FF2B5EF4-FFF2-40B4-BE49-F238E27FC236}">
                  <a16:creationId xmlns:a16="http://schemas.microsoft.com/office/drawing/2014/main" id="{A5EA7C33-2D5E-9978-254E-67AAC552DED5}"/>
                </a:ext>
              </a:extLst>
            </p:cNvPr>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6842;p56">
              <a:extLst>
                <a:ext uri="{FF2B5EF4-FFF2-40B4-BE49-F238E27FC236}">
                  <a16:creationId xmlns:a16="http://schemas.microsoft.com/office/drawing/2014/main" id="{D14C0D0E-257F-442F-FB2C-D059F56CEAA2}"/>
                </a:ext>
              </a:extLst>
            </p:cNvPr>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6843;p56">
              <a:extLst>
                <a:ext uri="{FF2B5EF4-FFF2-40B4-BE49-F238E27FC236}">
                  <a16:creationId xmlns:a16="http://schemas.microsoft.com/office/drawing/2014/main" id="{72D455D6-B995-EE07-A6EE-A0B9AD29D098}"/>
                </a:ext>
              </a:extLst>
            </p:cNvPr>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6844;p56">
              <a:extLst>
                <a:ext uri="{FF2B5EF4-FFF2-40B4-BE49-F238E27FC236}">
                  <a16:creationId xmlns:a16="http://schemas.microsoft.com/office/drawing/2014/main" id="{F0BA00CF-B157-D8D2-0D6D-0B2B8AD41854}"/>
                </a:ext>
              </a:extLst>
            </p:cNvPr>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6845;p56">
              <a:extLst>
                <a:ext uri="{FF2B5EF4-FFF2-40B4-BE49-F238E27FC236}">
                  <a16:creationId xmlns:a16="http://schemas.microsoft.com/office/drawing/2014/main" id="{74875855-9B7B-C597-2351-F9322CAD929E}"/>
                </a:ext>
              </a:extLst>
            </p:cNvPr>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6846;p56">
              <a:extLst>
                <a:ext uri="{FF2B5EF4-FFF2-40B4-BE49-F238E27FC236}">
                  <a16:creationId xmlns:a16="http://schemas.microsoft.com/office/drawing/2014/main" id="{FC57D000-3A27-C5F5-AB86-1B892ED035D3}"/>
                </a:ext>
              </a:extLst>
            </p:cNvPr>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6847;p56">
              <a:extLst>
                <a:ext uri="{FF2B5EF4-FFF2-40B4-BE49-F238E27FC236}">
                  <a16:creationId xmlns:a16="http://schemas.microsoft.com/office/drawing/2014/main" id="{1A0A2629-F589-D420-7F26-6A76299F3C9B}"/>
                </a:ext>
              </a:extLst>
            </p:cNvPr>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6848;p56">
              <a:extLst>
                <a:ext uri="{FF2B5EF4-FFF2-40B4-BE49-F238E27FC236}">
                  <a16:creationId xmlns:a16="http://schemas.microsoft.com/office/drawing/2014/main" id="{1B60C4CC-2B72-3C37-72B3-3BE74C5B6304}"/>
                </a:ext>
              </a:extLst>
            </p:cNvPr>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6849;p56">
              <a:extLst>
                <a:ext uri="{FF2B5EF4-FFF2-40B4-BE49-F238E27FC236}">
                  <a16:creationId xmlns:a16="http://schemas.microsoft.com/office/drawing/2014/main" id="{DCDFCBE7-A24C-6174-27F2-1D28DC27D47D}"/>
                </a:ext>
              </a:extLst>
            </p:cNvPr>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6850;p56">
              <a:extLst>
                <a:ext uri="{FF2B5EF4-FFF2-40B4-BE49-F238E27FC236}">
                  <a16:creationId xmlns:a16="http://schemas.microsoft.com/office/drawing/2014/main" id="{98B8D1F2-AA45-7278-26D1-9FE1D0E75E03}"/>
                </a:ext>
              </a:extLst>
            </p:cNvPr>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6851;p56">
              <a:extLst>
                <a:ext uri="{FF2B5EF4-FFF2-40B4-BE49-F238E27FC236}">
                  <a16:creationId xmlns:a16="http://schemas.microsoft.com/office/drawing/2014/main" id="{5C377ABD-044C-FCDF-DD29-2109D94A68B5}"/>
                </a:ext>
              </a:extLst>
            </p:cNvPr>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6852;p56">
              <a:extLst>
                <a:ext uri="{FF2B5EF4-FFF2-40B4-BE49-F238E27FC236}">
                  <a16:creationId xmlns:a16="http://schemas.microsoft.com/office/drawing/2014/main" id="{55DCB9C1-347C-04B1-D17A-BC48FAE2329B}"/>
                </a:ext>
              </a:extLst>
            </p:cNvPr>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6853;p56">
              <a:extLst>
                <a:ext uri="{FF2B5EF4-FFF2-40B4-BE49-F238E27FC236}">
                  <a16:creationId xmlns:a16="http://schemas.microsoft.com/office/drawing/2014/main" id="{368D2441-3F22-EB2D-9C52-AEF524FC6232}"/>
                </a:ext>
              </a:extLst>
            </p:cNvPr>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6854;p56">
              <a:extLst>
                <a:ext uri="{FF2B5EF4-FFF2-40B4-BE49-F238E27FC236}">
                  <a16:creationId xmlns:a16="http://schemas.microsoft.com/office/drawing/2014/main" id="{10D293E3-792C-A6FE-A982-38CD5566AB39}"/>
                </a:ext>
              </a:extLst>
            </p:cNvPr>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6855;p56">
              <a:extLst>
                <a:ext uri="{FF2B5EF4-FFF2-40B4-BE49-F238E27FC236}">
                  <a16:creationId xmlns:a16="http://schemas.microsoft.com/office/drawing/2014/main" id="{0B0D9F3B-CD5F-4D71-0486-54C0851E427A}"/>
                </a:ext>
              </a:extLst>
            </p:cNvPr>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6856;p56">
              <a:extLst>
                <a:ext uri="{FF2B5EF4-FFF2-40B4-BE49-F238E27FC236}">
                  <a16:creationId xmlns:a16="http://schemas.microsoft.com/office/drawing/2014/main" id="{6746AE91-34FC-F733-4A05-DD326BE638F9}"/>
                </a:ext>
              </a:extLst>
            </p:cNvPr>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6857;p56">
              <a:extLst>
                <a:ext uri="{FF2B5EF4-FFF2-40B4-BE49-F238E27FC236}">
                  <a16:creationId xmlns:a16="http://schemas.microsoft.com/office/drawing/2014/main" id="{3B75E885-A6D9-BD09-653F-0BBB470A9902}"/>
                </a:ext>
              </a:extLst>
            </p:cNvPr>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6858;p56">
              <a:extLst>
                <a:ext uri="{FF2B5EF4-FFF2-40B4-BE49-F238E27FC236}">
                  <a16:creationId xmlns:a16="http://schemas.microsoft.com/office/drawing/2014/main" id="{73FF7389-CB44-F46D-4A3E-98C97E1EBC0E}"/>
                </a:ext>
              </a:extLst>
            </p:cNvPr>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6859;p56">
              <a:extLst>
                <a:ext uri="{FF2B5EF4-FFF2-40B4-BE49-F238E27FC236}">
                  <a16:creationId xmlns:a16="http://schemas.microsoft.com/office/drawing/2014/main" id="{1B106A67-1D38-7265-E75D-7ACADB9A14BB}"/>
                </a:ext>
              </a:extLst>
            </p:cNvPr>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6860;p56">
              <a:extLst>
                <a:ext uri="{FF2B5EF4-FFF2-40B4-BE49-F238E27FC236}">
                  <a16:creationId xmlns:a16="http://schemas.microsoft.com/office/drawing/2014/main" id="{882E1DEA-38EF-44B3-8515-93B199CDF4DF}"/>
                </a:ext>
              </a:extLst>
            </p:cNvPr>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6861;p56">
              <a:extLst>
                <a:ext uri="{FF2B5EF4-FFF2-40B4-BE49-F238E27FC236}">
                  <a16:creationId xmlns:a16="http://schemas.microsoft.com/office/drawing/2014/main" id="{EFC8D468-C613-E693-F453-99D263F484BC}"/>
                </a:ext>
              </a:extLst>
            </p:cNvPr>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6862;p56">
              <a:extLst>
                <a:ext uri="{FF2B5EF4-FFF2-40B4-BE49-F238E27FC236}">
                  <a16:creationId xmlns:a16="http://schemas.microsoft.com/office/drawing/2014/main" id="{955D47D9-6E02-AEB4-BB65-00F50DA69753}"/>
                </a:ext>
              </a:extLst>
            </p:cNvPr>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6863;p56">
              <a:extLst>
                <a:ext uri="{FF2B5EF4-FFF2-40B4-BE49-F238E27FC236}">
                  <a16:creationId xmlns:a16="http://schemas.microsoft.com/office/drawing/2014/main" id="{FCE47393-F661-346A-EF97-0114434B3A7F}"/>
                </a:ext>
              </a:extLst>
            </p:cNvPr>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6864;p56">
              <a:extLst>
                <a:ext uri="{FF2B5EF4-FFF2-40B4-BE49-F238E27FC236}">
                  <a16:creationId xmlns:a16="http://schemas.microsoft.com/office/drawing/2014/main" id="{A32CEDB9-D560-FBEA-A6C1-2CA622E74FC7}"/>
                </a:ext>
              </a:extLst>
            </p:cNvPr>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6865;p56">
              <a:extLst>
                <a:ext uri="{FF2B5EF4-FFF2-40B4-BE49-F238E27FC236}">
                  <a16:creationId xmlns:a16="http://schemas.microsoft.com/office/drawing/2014/main" id="{049C235B-5313-3250-F601-53866FB4C1ED}"/>
                </a:ext>
              </a:extLst>
            </p:cNvPr>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6866;p56">
              <a:extLst>
                <a:ext uri="{FF2B5EF4-FFF2-40B4-BE49-F238E27FC236}">
                  <a16:creationId xmlns:a16="http://schemas.microsoft.com/office/drawing/2014/main" id="{29C0ABC1-89DA-95DD-C6AD-0A72A8653CF5}"/>
                </a:ext>
              </a:extLst>
            </p:cNvPr>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6867;p56">
              <a:extLst>
                <a:ext uri="{FF2B5EF4-FFF2-40B4-BE49-F238E27FC236}">
                  <a16:creationId xmlns:a16="http://schemas.microsoft.com/office/drawing/2014/main" id="{43ADD863-5428-D50F-556F-4897DE9FF87C}"/>
                </a:ext>
              </a:extLst>
            </p:cNvPr>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6868;p56">
              <a:extLst>
                <a:ext uri="{FF2B5EF4-FFF2-40B4-BE49-F238E27FC236}">
                  <a16:creationId xmlns:a16="http://schemas.microsoft.com/office/drawing/2014/main" id="{9990C324-C94B-C7FE-B56A-3806FAEAE6CB}"/>
                </a:ext>
              </a:extLst>
            </p:cNvPr>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6869;p56">
              <a:extLst>
                <a:ext uri="{FF2B5EF4-FFF2-40B4-BE49-F238E27FC236}">
                  <a16:creationId xmlns:a16="http://schemas.microsoft.com/office/drawing/2014/main" id="{E4976DB3-61AE-FD48-FBF2-FBB18B24B8AA}"/>
                </a:ext>
              </a:extLst>
            </p:cNvPr>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6870;p56">
              <a:extLst>
                <a:ext uri="{FF2B5EF4-FFF2-40B4-BE49-F238E27FC236}">
                  <a16:creationId xmlns:a16="http://schemas.microsoft.com/office/drawing/2014/main" id="{5D6D96F7-2964-5742-923E-85FC9AA246BC}"/>
                </a:ext>
              </a:extLst>
            </p:cNvPr>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6871;p56">
              <a:extLst>
                <a:ext uri="{FF2B5EF4-FFF2-40B4-BE49-F238E27FC236}">
                  <a16:creationId xmlns:a16="http://schemas.microsoft.com/office/drawing/2014/main" id="{BAEBBF53-E5CF-B21E-4282-7346707011B8}"/>
                </a:ext>
              </a:extLst>
            </p:cNvPr>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6872;p56">
              <a:extLst>
                <a:ext uri="{FF2B5EF4-FFF2-40B4-BE49-F238E27FC236}">
                  <a16:creationId xmlns:a16="http://schemas.microsoft.com/office/drawing/2014/main" id="{2031D19E-0685-C235-8271-4FE0FF775BCF}"/>
                </a:ext>
              </a:extLst>
            </p:cNvPr>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6873;p56">
              <a:extLst>
                <a:ext uri="{FF2B5EF4-FFF2-40B4-BE49-F238E27FC236}">
                  <a16:creationId xmlns:a16="http://schemas.microsoft.com/office/drawing/2014/main" id="{20EAADAC-DC21-23A0-98A0-EC489E8F4055}"/>
                </a:ext>
              </a:extLst>
            </p:cNvPr>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6874;p56">
              <a:extLst>
                <a:ext uri="{FF2B5EF4-FFF2-40B4-BE49-F238E27FC236}">
                  <a16:creationId xmlns:a16="http://schemas.microsoft.com/office/drawing/2014/main" id="{65CD770A-C64C-B3ED-0B92-CCE0568E69C2}"/>
                </a:ext>
              </a:extLst>
            </p:cNvPr>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6875;p56">
              <a:extLst>
                <a:ext uri="{FF2B5EF4-FFF2-40B4-BE49-F238E27FC236}">
                  <a16:creationId xmlns:a16="http://schemas.microsoft.com/office/drawing/2014/main" id="{394E4F62-DACF-848E-E48A-A5C8145EC9DF}"/>
                </a:ext>
              </a:extLst>
            </p:cNvPr>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6876;p56">
              <a:extLst>
                <a:ext uri="{FF2B5EF4-FFF2-40B4-BE49-F238E27FC236}">
                  <a16:creationId xmlns:a16="http://schemas.microsoft.com/office/drawing/2014/main" id="{0B9FD53B-035E-9660-B985-18F8D55872E5}"/>
                </a:ext>
              </a:extLst>
            </p:cNvPr>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6877;p56">
              <a:extLst>
                <a:ext uri="{FF2B5EF4-FFF2-40B4-BE49-F238E27FC236}">
                  <a16:creationId xmlns:a16="http://schemas.microsoft.com/office/drawing/2014/main" id="{53349386-EE07-8B85-A3FB-82C41052BB16}"/>
                </a:ext>
              </a:extLst>
            </p:cNvPr>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6878;p56">
              <a:extLst>
                <a:ext uri="{FF2B5EF4-FFF2-40B4-BE49-F238E27FC236}">
                  <a16:creationId xmlns:a16="http://schemas.microsoft.com/office/drawing/2014/main" id="{1FBC1F29-5D72-4F82-C516-C0FC7C41F8BF}"/>
                </a:ext>
              </a:extLst>
            </p:cNvPr>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6879;p56">
              <a:extLst>
                <a:ext uri="{FF2B5EF4-FFF2-40B4-BE49-F238E27FC236}">
                  <a16:creationId xmlns:a16="http://schemas.microsoft.com/office/drawing/2014/main" id="{15A2D486-C117-251A-CB08-70491430376F}"/>
                </a:ext>
              </a:extLst>
            </p:cNvPr>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6880;p56">
              <a:extLst>
                <a:ext uri="{FF2B5EF4-FFF2-40B4-BE49-F238E27FC236}">
                  <a16:creationId xmlns:a16="http://schemas.microsoft.com/office/drawing/2014/main" id="{AF94BD74-1B6E-D4B3-8D89-2DCCBEBDD34E}"/>
                </a:ext>
              </a:extLst>
            </p:cNvPr>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6881;p56">
              <a:extLst>
                <a:ext uri="{FF2B5EF4-FFF2-40B4-BE49-F238E27FC236}">
                  <a16:creationId xmlns:a16="http://schemas.microsoft.com/office/drawing/2014/main" id="{34809FB0-E681-6F9A-E65F-A1ADE3DF49E2}"/>
                </a:ext>
              </a:extLst>
            </p:cNvPr>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6882;p56">
              <a:extLst>
                <a:ext uri="{FF2B5EF4-FFF2-40B4-BE49-F238E27FC236}">
                  <a16:creationId xmlns:a16="http://schemas.microsoft.com/office/drawing/2014/main" id="{4F4CBC27-878B-5107-440A-A68E16CCD3E3}"/>
                </a:ext>
              </a:extLst>
            </p:cNvPr>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6883;p56">
              <a:extLst>
                <a:ext uri="{FF2B5EF4-FFF2-40B4-BE49-F238E27FC236}">
                  <a16:creationId xmlns:a16="http://schemas.microsoft.com/office/drawing/2014/main" id="{37C54DAC-0A31-5126-F7E6-AE13D88FD742}"/>
                </a:ext>
              </a:extLst>
            </p:cNvPr>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6884;p56">
              <a:extLst>
                <a:ext uri="{FF2B5EF4-FFF2-40B4-BE49-F238E27FC236}">
                  <a16:creationId xmlns:a16="http://schemas.microsoft.com/office/drawing/2014/main" id="{683962BE-F672-0DA7-156A-794ED37AA9A2}"/>
                </a:ext>
              </a:extLst>
            </p:cNvPr>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6885;p56">
              <a:extLst>
                <a:ext uri="{FF2B5EF4-FFF2-40B4-BE49-F238E27FC236}">
                  <a16:creationId xmlns:a16="http://schemas.microsoft.com/office/drawing/2014/main" id="{32D6DB03-09A0-F43F-D6B3-04340B28230C}"/>
                </a:ext>
              </a:extLst>
            </p:cNvPr>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6886;p56">
              <a:extLst>
                <a:ext uri="{FF2B5EF4-FFF2-40B4-BE49-F238E27FC236}">
                  <a16:creationId xmlns:a16="http://schemas.microsoft.com/office/drawing/2014/main" id="{074484A7-3719-E4EA-3185-F1A861E20A08}"/>
                </a:ext>
              </a:extLst>
            </p:cNvPr>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6887;p56">
              <a:extLst>
                <a:ext uri="{FF2B5EF4-FFF2-40B4-BE49-F238E27FC236}">
                  <a16:creationId xmlns:a16="http://schemas.microsoft.com/office/drawing/2014/main" id="{38BD7917-417D-FBD0-B150-D2AE9A56CFFB}"/>
                </a:ext>
              </a:extLst>
            </p:cNvPr>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6888;p56">
              <a:extLst>
                <a:ext uri="{FF2B5EF4-FFF2-40B4-BE49-F238E27FC236}">
                  <a16:creationId xmlns:a16="http://schemas.microsoft.com/office/drawing/2014/main" id="{715E7B1C-FED9-8CCC-41F7-1E619583147E}"/>
                </a:ext>
              </a:extLst>
            </p:cNvPr>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6889;p56">
              <a:extLst>
                <a:ext uri="{FF2B5EF4-FFF2-40B4-BE49-F238E27FC236}">
                  <a16:creationId xmlns:a16="http://schemas.microsoft.com/office/drawing/2014/main" id="{75821DD7-E9C5-5FEE-E1EB-85F19CF0FB89}"/>
                </a:ext>
              </a:extLst>
            </p:cNvPr>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6890;p56">
              <a:extLst>
                <a:ext uri="{FF2B5EF4-FFF2-40B4-BE49-F238E27FC236}">
                  <a16:creationId xmlns:a16="http://schemas.microsoft.com/office/drawing/2014/main" id="{6481CCD1-EE8D-E871-DE76-DBA661B91246}"/>
                </a:ext>
              </a:extLst>
            </p:cNvPr>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6891;p56">
              <a:extLst>
                <a:ext uri="{FF2B5EF4-FFF2-40B4-BE49-F238E27FC236}">
                  <a16:creationId xmlns:a16="http://schemas.microsoft.com/office/drawing/2014/main" id="{0FE0888D-E7F5-D705-B9DA-B17C38AE22E5}"/>
                </a:ext>
              </a:extLst>
            </p:cNvPr>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6892;p56">
              <a:extLst>
                <a:ext uri="{FF2B5EF4-FFF2-40B4-BE49-F238E27FC236}">
                  <a16:creationId xmlns:a16="http://schemas.microsoft.com/office/drawing/2014/main" id="{1258D676-2848-BC83-9359-2E728FB3FB0A}"/>
                </a:ext>
              </a:extLst>
            </p:cNvPr>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6893;p56">
              <a:extLst>
                <a:ext uri="{FF2B5EF4-FFF2-40B4-BE49-F238E27FC236}">
                  <a16:creationId xmlns:a16="http://schemas.microsoft.com/office/drawing/2014/main" id="{CC1621D5-72A3-E8F0-874D-4F07C8282D0D}"/>
                </a:ext>
              </a:extLst>
            </p:cNvPr>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6894;p56">
              <a:extLst>
                <a:ext uri="{FF2B5EF4-FFF2-40B4-BE49-F238E27FC236}">
                  <a16:creationId xmlns:a16="http://schemas.microsoft.com/office/drawing/2014/main" id="{30D9B766-DBBF-27AD-B909-4BFC3941ECF6}"/>
                </a:ext>
              </a:extLst>
            </p:cNvPr>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6895;p56">
              <a:extLst>
                <a:ext uri="{FF2B5EF4-FFF2-40B4-BE49-F238E27FC236}">
                  <a16:creationId xmlns:a16="http://schemas.microsoft.com/office/drawing/2014/main" id="{39C1D385-DC19-F59B-702B-7203AFD3BE24}"/>
                </a:ext>
              </a:extLst>
            </p:cNvPr>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6896;p56">
              <a:extLst>
                <a:ext uri="{FF2B5EF4-FFF2-40B4-BE49-F238E27FC236}">
                  <a16:creationId xmlns:a16="http://schemas.microsoft.com/office/drawing/2014/main" id="{68371129-2D76-FB3D-1319-782AE1D17F3D}"/>
                </a:ext>
              </a:extLst>
            </p:cNvPr>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6897;p56">
              <a:extLst>
                <a:ext uri="{FF2B5EF4-FFF2-40B4-BE49-F238E27FC236}">
                  <a16:creationId xmlns:a16="http://schemas.microsoft.com/office/drawing/2014/main" id="{DAF157F9-81D8-F31A-71B1-A1625A9B9321}"/>
                </a:ext>
              </a:extLst>
            </p:cNvPr>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6898;p56">
              <a:extLst>
                <a:ext uri="{FF2B5EF4-FFF2-40B4-BE49-F238E27FC236}">
                  <a16:creationId xmlns:a16="http://schemas.microsoft.com/office/drawing/2014/main" id="{F66E3426-35C1-6A90-C9BF-5D25403A1984}"/>
                </a:ext>
              </a:extLst>
            </p:cNvPr>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6899;p56">
              <a:extLst>
                <a:ext uri="{FF2B5EF4-FFF2-40B4-BE49-F238E27FC236}">
                  <a16:creationId xmlns:a16="http://schemas.microsoft.com/office/drawing/2014/main" id="{8E27EE62-2636-4718-20AB-CAC2CC5EE772}"/>
                </a:ext>
              </a:extLst>
            </p:cNvPr>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6900;p56">
              <a:extLst>
                <a:ext uri="{FF2B5EF4-FFF2-40B4-BE49-F238E27FC236}">
                  <a16:creationId xmlns:a16="http://schemas.microsoft.com/office/drawing/2014/main" id="{6BC99242-1DE8-0BB6-F44F-C298E60FDF1B}"/>
                </a:ext>
              </a:extLst>
            </p:cNvPr>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6901;p56">
              <a:extLst>
                <a:ext uri="{FF2B5EF4-FFF2-40B4-BE49-F238E27FC236}">
                  <a16:creationId xmlns:a16="http://schemas.microsoft.com/office/drawing/2014/main" id="{6214D7A9-13FD-B0B0-1FC4-D567B042017A}"/>
                </a:ext>
              </a:extLst>
            </p:cNvPr>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6902;p56">
              <a:extLst>
                <a:ext uri="{FF2B5EF4-FFF2-40B4-BE49-F238E27FC236}">
                  <a16:creationId xmlns:a16="http://schemas.microsoft.com/office/drawing/2014/main" id="{7782805D-1D00-0B66-8126-D14F32EA8BD3}"/>
                </a:ext>
              </a:extLst>
            </p:cNvPr>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6903;p56">
              <a:extLst>
                <a:ext uri="{FF2B5EF4-FFF2-40B4-BE49-F238E27FC236}">
                  <a16:creationId xmlns:a16="http://schemas.microsoft.com/office/drawing/2014/main" id="{B1621F15-84CD-7AAC-2509-4D9D0A32810E}"/>
                </a:ext>
              </a:extLst>
            </p:cNvPr>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6904;p56">
              <a:extLst>
                <a:ext uri="{FF2B5EF4-FFF2-40B4-BE49-F238E27FC236}">
                  <a16:creationId xmlns:a16="http://schemas.microsoft.com/office/drawing/2014/main" id="{450EC532-0981-DDBF-58C3-C64A0927B98A}"/>
                </a:ext>
              </a:extLst>
            </p:cNvPr>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6905;p56">
              <a:extLst>
                <a:ext uri="{FF2B5EF4-FFF2-40B4-BE49-F238E27FC236}">
                  <a16:creationId xmlns:a16="http://schemas.microsoft.com/office/drawing/2014/main" id="{436C6DB5-727D-02FD-8491-C293F912B94A}"/>
                </a:ext>
              </a:extLst>
            </p:cNvPr>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6906;p56">
              <a:extLst>
                <a:ext uri="{FF2B5EF4-FFF2-40B4-BE49-F238E27FC236}">
                  <a16:creationId xmlns:a16="http://schemas.microsoft.com/office/drawing/2014/main" id="{9014FBD9-77FD-0AAC-29F3-850574FE27CB}"/>
                </a:ext>
              </a:extLst>
            </p:cNvPr>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6907;p56">
              <a:extLst>
                <a:ext uri="{FF2B5EF4-FFF2-40B4-BE49-F238E27FC236}">
                  <a16:creationId xmlns:a16="http://schemas.microsoft.com/office/drawing/2014/main" id="{FA7DBFD9-FDD3-546A-DE2E-5E19E2745B29}"/>
                </a:ext>
              </a:extLst>
            </p:cNvPr>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6908;p56">
              <a:extLst>
                <a:ext uri="{FF2B5EF4-FFF2-40B4-BE49-F238E27FC236}">
                  <a16:creationId xmlns:a16="http://schemas.microsoft.com/office/drawing/2014/main" id="{695DFC95-D578-6351-A2DB-FDEDDBA2B956}"/>
                </a:ext>
              </a:extLst>
            </p:cNvPr>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6909;p56">
              <a:extLst>
                <a:ext uri="{FF2B5EF4-FFF2-40B4-BE49-F238E27FC236}">
                  <a16:creationId xmlns:a16="http://schemas.microsoft.com/office/drawing/2014/main" id="{B80CE969-0285-6CED-87B1-91F3BD8CE4EE}"/>
                </a:ext>
              </a:extLst>
            </p:cNvPr>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6910;p56">
              <a:extLst>
                <a:ext uri="{FF2B5EF4-FFF2-40B4-BE49-F238E27FC236}">
                  <a16:creationId xmlns:a16="http://schemas.microsoft.com/office/drawing/2014/main" id="{0409C677-93DF-1579-60B6-811D258AE8C1}"/>
                </a:ext>
              </a:extLst>
            </p:cNvPr>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6911;p56">
              <a:extLst>
                <a:ext uri="{FF2B5EF4-FFF2-40B4-BE49-F238E27FC236}">
                  <a16:creationId xmlns:a16="http://schemas.microsoft.com/office/drawing/2014/main" id="{4C22202C-C643-5E9B-E980-F9C6D524FDF9}"/>
                </a:ext>
              </a:extLst>
            </p:cNvPr>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6912;p56">
              <a:extLst>
                <a:ext uri="{FF2B5EF4-FFF2-40B4-BE49-F238E27FC236}">
                  <a16:creationId xmlns:a16="http://schemas.microsoft.com/office/drawing/2014/main" id="{630985B4-2F7A-8DE0-A7FA-6BF555C006E8}"/>
                </a:ext>
              </a:extLst>
            </p:cNvPr>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6913;p56">
              <a:extLst>
                <a:ext uri="{FF2B5EF4-FFF2-40B4-BE49-F238E27FC236}">
                  <a16:creationId xmlns:a16="http://schemas.microsoft.com/office/drawing/2014/main" id="{C26A3663-7062-605F-3077-7B06D7DD18D4}"/>
                </a:ext>
              </a:extLst>
            </p:cNvPr>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6914;p56">
              <a:extLst>
                <a:ext uri="{FF2B5EF4-FFF2-40B4-BE49-F238E27FC236}">
                  <a16:creationId xmlns:a16="http://schemas.microsoft.com/office/drawing/2014/main" id="{343166A1-EC60-E49E-D4D4-CDD1E88E1C77}"/>
                </a:ext>
              </a:extLst>
            </p:cNvPr>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6915;p56">
              <a:extLst>
                <a:ext uri="{FF2B5EF4-FFF2-40B4-BE49-F238E27FC236}">
                  <a16:creationId xmlns:a16="http://schemas.microsoft.com/office/drawing/2014/main" id="{DB407243-5338-BD67-AC4A-7682C0E45C0D}"/>
                </a:ext>
              </a:extLst>
            </p:cNvPr>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6916;p56">
              <a:extLst>
                <a:ext uri="{FF2B5EF4-FFF2-40B4-BE49-F238E27FC236}">
                  <a16:creationId xmlns:a16="http://schemas.microsoft.com/office/drawing/2014/main" id="{44F2B38A-DC2F-0F50-3908-BBA72F5BEAF2}"/>
                </a:ext>
              </a:extLst>
            </p:cNvPr>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6917;p56">
              <a:extLst>
                <a:ext uri="{FF2B5EF4-FFF2-40B4-BE49-F238E27FC236}">
                  <a16:creationId xmlns:a16="http://schemas.microsoft.com/office/drawing/2014/main" id="{20BF63E6-D1B4-D979-63BF-20989D2BAC63}"/>
                </a:ext>
              </a:extLst>
            </p:cNvPr>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6918;p56">
              <a:extLst>
                <a:ext uri="{FF2B5EF4-FFF2-40B4-BE49-F238E27FC236}">
                  <a16:creationId xmlns:a16="http://schemas.microsoft.com/office/drawing/2014/main" id="{3A437879-4262-7B17-F1A3-EEB685A50FE7}"/>
                </a:ext>
              </a:extLst>
            </p:cNvPr>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6919;p56">
              <a:extLst>
                <a:ext uri="{FF2B5EF4-FFF2-40B4-BE49-F238E27FC236}">
                  <a16:creationId xmlns:a16="http://schemas.microsoft.com/office/drawing/2014/main" id="{D413F788-E2AF-5E7F-5279-30624A5B0E8D}"/>
                </a:ext>
              </a:extLst>
            </p:cNvPr>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6920;p56">
              <a:extLst>
                <a:ext uri="{FF2B5EF4-FFF2-40B4-BE49-F238E27FC236}">
                  <a16:creationId xmlns:a16="http://schemas.microsoft.com/office/drawing/2014/main" id="{41635DFA-9A79-3A99-413E-E5B6EFEBB542}"/>
                </a:ext>
              </a:extLst>
            </p:cNvPr>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6921;p56">
              <a:extLst>
                <a:ext uri="{FF2B5EF4-FFF2-40B4-BE49-F238E27FC236}">
                  <a16:creationId xmlns:a16="http://schemas.microsoft.com/office/drawing/2014/main" id="{1459A39C-78E1-185E-CFEC-4D02AD1EC824}"/>
                </a:ext>
              </a:extLst>
            </p:cNvPr>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6922;p56">
              <a:extLst>
                <a:ext uri="{FF2B5EF4-FFF2-40B4-BE49-F238E27FC236}">
                  <a16:creationId xmlns:a16="http://schemas.microsoft.com/office/drawing/2014/main" id="{6B87EBC3-0610-74B9-CB25-5AD1E213FCAB}"/>
                </a:ext>
              </a:extLst>
            </p:cNvPr>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6923;p56">
              <a:extLst>
                <a:ext uri="{FF2B5EF4-FFF2-40B4-BE49-F238E27FC236}">
                  <a16:creationId xmlns:a16="http://schemas.microsoft.com/office/drawing/2014/main" id="{E14947E5-98AB-7FA6-D61F-4B47B507FA23}"/>
                </a:ext>
              </a:extLst>
            </p:cNvPr>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6924;p56">
              <a:extLst>
                <a:ext uri="{FF2B5EF4-FFF2-40B4-BE49-F238E27FC236}">
                  <a16:creationId xmlns:a16="http://schemas.microsoft.com/office/drawing/2014/main" id="{C231FFA4-9E2C-10D7-AA10-4DB607866679}"/>
                </a:ext>
              </a:extLst>
            </p:cNvPr>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6925;p56">
              <a:extLst>
                <a:ext uri="{FF2B5EF4-FFF2-40B4-BE49-F238E27FC236}">
                  <a16:creationId xmlns:a16="http://schemas.microsoft.com/office/drawing/2014/main" id="{BDC46283-564C-5C90-09E6-7D53C6D4A731}"/>
                </a:ext>
              </a:extLst>
            </p:cNvPr>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6926;p56">
              <a:extLst>
                <a:ext uri="{FF2B5EF4-FFF2-40B4-BE49-F238E27FC236}">
                  <a16:creationId xmlns:a16="http://schemas.microsoft.com/office/drawing/2014/main" id="{A78C7865-B773-1F54-0A49-F3BF409011F0}"/>
                </a:ext>
              </a:extLst>
            </p:cNvPr>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6927;p56">
              <a:extLst>
                <a:ext uri="{FF2B5EF4-FFF2-40B4-BE49-F238E27FC236}">
                  <a16:creationId xmlns:a16="http://schemas.microsoft.com/office/drawing/2014/main" id="{884D6C8A-C7CF-FA4D-D5AF-6E26177FD0CD}"/>
                </a:ext>
              </a:extLst>
            </p:cNvPr>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6928;p56">
              <a:extLst>
                <a:ext uri="{FF2B5EF4-FFF2-40B4-BE49-F238E27FC236}">
                  <a16:creationId xmlns:a16="http://schemas.microsoft.com/office/drawing/2014/main" id="{48FEBAB0-8309-422E-5CEB-CEB5DBF4961F}"/>
                </a:ext>
              </a:extLst>
            </p:cNvPr>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6929;p56">
              <a:extLst>
                <a:ext uri="{FF2B5EF4-FFF2-40B4-BE49-F238E27FC236}">
                  <a16:creationId xmlns:a16="http://schemas.microsoft.com/office/drawing/2014/main" id="{F70626EE-5234-B77E-D03B-0C506205245A}"/>
                </a:ext>
              </a:extLst>
            </p:cNvPr>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6930;p56">
              <a:extLst>
                <a:ext uri="{FF2B5EF4-FFF2-40B4-BE49-F238E27FC236}">
                  <a16:creationId xmlns:a16="http://schemas.microsoft.com/office/drawing/2014/main" id="{5EC058AF-16E4-67E3-C74C-B6B427AD6081}"/>
                </a:ext>
              </a:extLst>
            </p:cNvPr>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6931;p56">
              <a:extLst>
                <a:ext uri="{FF2B5EF4-FFF2-40B4-BE49-F238E27FC236}">
                  <a16:creationId xmlns:a16="http://schemas.microsoft.com/office/drawing/2014/main" id="{3A496724-AED8-DB26-C35A-3AB0AF19EE82}"/>
                </a:ext>
              </a:extLst>
            </p:cNvPr>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6932;p56">
              <a:extLst>
                <a:ext uri="{FF2B5EF4-FFF2-40B4-BE49-F238E27FC236}">
                  <a16:creationId xmlns:a16="http://schemas.microsoft.com/office/drawing/2014/main" id="{DAF5BA3C-6AD1-8816-5177-E8FE00F15139}"/>
                </a:ext>
              </a:extLst>
            </p:cNvPr>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6933;p56">
              <a:extLst>
                <a:ext uri="{FF2B5EF4-FFF2-40B4-BE49-F238E27FC236}">
                  <a16:creationId xmlns:a16="http://schemas.microsoft.com/office/drawing/2014/main" id="{B1EBF5E3-663D-9A5B-7D8F-88EE04B7BD6A}"/>
                </a:ext>
              </a:extLst>
            </p:cNvPr>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6934;p56">
              <a:extLst>
                <a:ext uri="{FF2B5EF4-FFF2-40B4-BE49-F238E27FC236}">
                  <a16:creationId xmlns:a16="http://schemas.microsoft.com/office/drawing/2014/main" id="{2332B1CA-318E-01F4-B353-E23CBC570080}"/>
                </a:ext>
              </a:extLst>
            </p:cNvPr>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6935;p56">
              <a:extLst>
                <a:ext uri="{FF2B5EF4-FFF2-40B4-BE49-F238E27FC236}">
                  <a16:creationId xmlns:a16="http://schemas.microsoft.com/office/drawing/2014/main" id="{BC06A2BC-7F23-A8EA-3617-58C091EE48D3}"/>
                </a:ext>
              </a:extLst>
            </p:cNvPr>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6936;p56">
              <a:extLst>
                <a:ext uri="{FF2B5EF4-FFF2-40B4-BE49-F238E27FC236}">
                  <a16:creationId xmlns:a16="http://schemas.microsoft.com/office/drawing/2014/main" id="{1CFAA532-051A-0047-A750-A73E3FA710A1}"/>
                </a:ext>
              </a:extLst>
            </p:cNvPr>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6937;p56">
              <a:extLst>
                <a:ext uri="{FF2B5EF4-FFF2-40B4-BE49-F238E27FC236}">
                  <a16:creationId xmlns:a16="http://schemas.microsoft.com/office/drawing/2014/main" id="{246613D0-79B6-4E25-4269-030F00997776}"/>
                </a:ext>
              </a:extLst>
            </p:cNvPr>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6938;p56">
              <a:extLst>
                <a:ext uri="{FF2B5EF4-FFF2-40B4-BE49-F238E27FC236}">
                  <a16:creationId xmlns:a16="http://schemas.microsoft.com/office/drawing/2014/main" id="{2707F6E7-469B-6B84-8B3A-2197B695DEE0}"/>
                </a:ext>
              </a:extLst>
            </p:cNvPr>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6939;p56">
              <a:extLst>
                <a:ext uri="{FF2B5EF4-FFF2-40B4-BE49-F238E27FC236}">
                  <a16:creationId xmlns:a16="http://schemas.microsoft.com/office/drawing/2014/main" id="{CA74B8EC-6E65-F957-81FB-AF6B3852D769}"/>
                </a:ext>
              </a:extLst>
            </p:cNvPr>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6940;p56">
              <a:extLst>
                <a:ext uri="{FF2B5EF4-FFF2-40B4-BE49-F238E27FC236}">
                  <a16:creationId xmlns:a16="http://schemas.microsoft.com/office/drawing/2014/main" id="{50521312-3AD8-3104-2104-180D7318CAE4}"/>
                </a:ext>
              </a:extLst>
            </p:cNvPr>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6941;p56">
              <a:extLst>
                <a:ext uri="{FF2B5EF4-FFF2-40B4-BE49-F238E27FC236}">
                  <a16:creationId xmlns:a16="http://schemas.microsoft.com/office/drawing/2014/main" id="{6208F96E-4DA8-C8F6-3E65-575736E6247E}"/>
                </a:ext>
              </a:extLst>
            </p:cNvPr>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6942;p56">
              <a:extLst>
                <a:ext uri="{FF2B5EF4-FFF2-40B4-BE49-F238E27FC236}">
                  <a16:creationId xmlns:a16="http://schemas.microsoft.com/office/drawing/2014/main" id="{B0370575-258C-3026-1B66-40B605343B73}"/>
                </a:ext>
              </a:extLst>
            </p:cNvPr>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6943;p56">
              <a:extLst>
                <a:ext uri="{FF2B5EF4-FFF2-40B4-BE49-F238E27FC236}">
                  <a16:creationId xmlns:a16="http://schemas.microsoft.com/office/drawing/2014/main" id="{FC17A9BB-DC23-C0DB-F8C6-93B3108CD670}"/>
                </a:ext>
              </a:extLst>
            </p:cNvPr>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6944;p56">
              <a:extLst>
                <a:ext uri="{FF2B5EF4-FFF2-40B4-BE49-F238E27FC236}">
                  <a16:creationId xmlns:a16="http://schemas.microsoft.com/office/drawing/2014/main" id="{5DAA6E22-71CB-3321-F75F-D56194CC494A}"/>
                </a:ext>
              </a:extLst>
            </p:cNvPr>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6945;p56">
              <a:extLst>
                <a:ext uri="{FF2B5EF4-FFF2-40B4-BE49-F238E27FC236}">
                  <a16:creationId xmlns:a16="http://schemas.microsoft.com/office/drawing/2014/main" id="{D589CA1E-DAE8-EEE5-7DBE-190E013E57EC}"/>
                </a:ext>
              </a:extLst>
            </p:cNvPr>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6946;p56">
              <a:extLst>
                <a:ext uri="{FF2B5EF4-FFF2-40B4-BE49-F238E27FC236}">
                  <a16:creationId xmlns:a16="http://schemas.microsoft.com/office/drawing/2014/main" id="{F550AC82-CE97-53F3-07B5-162FA6E70A54}"/>
                </a:ext>
              </a:extLst>
            </p:cNvPr>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6947;p56">
              <a:extLst>
                <a:ext uri="{FF2B5EF4-FFF2-40B4-BE49-F238E27FC236}">
                  <a16:creationId xmlns:a16="http://schemas.microsoft.com/office/drawing/2014/main" id="{5998A0F2-0BFF-8466-4F61-62CAF9711728}"/>
                </a:ext>
              </a:extLst>
            </p:cNvPr>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6948;p56">
              <a:extLst>
                <a:ext uri="{FF2B5EF4-FFF2-40B4-BE49-F238E27FC236}">
                  <a16:creationId xmlns:a16="http://schemas.microsoft.com/office/drawing/2014/main" id="{A36C4D0C-2858-AC69-56E3-EB259E9ABDB9}"/>
                </a:ext>
              </a:extLst>
            </p:cNvPr>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6949;p56">
              <a:extLst>
                <a:ext uri="{FF2B5EF4-FFF2-40B4-BE49-F238E27FC236}">
                  <a16:creationId xmlns:a16="http://schemas.microsoft.com/office/drawing/2014/main" id="{A3590F51-8329-2469-0792-256CA181FBCF}"/>
                </a:ext>
              </a:extLst>
            </p:cNvPr>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6950;p56">
              <a:extLst>
                <a:ext uri="{FF2B5EF4-FFF2-40B4-BE49-F238E27FC236}">
                  <a16:creationId xmlns:a16="http://schemas.microsoft.com/office/drawing/2014/main" id="{BEFB39BF-9D5D-7887-201C-859110907929}"/>
                </a:ext>
              </a:extLst>
            </p:cNvPr>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6951;p56">
              <a:extLst>
                <a:ext uri="{FF2B5EF4-FFF2-40B4-BE49-F238E27FC236}">
                  <a16:creationId xmlns:a16="http://schemas.microsoft.com/office/drawing/2014/main" id="{302FE1AB-8630-DB8F-A29E-A29998795B73}"/>
                </a:ext>
              </a:extLst>
            </p:cNvPr>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6952;p56">
              <a:extLst>
                <a:ext uri="{FF2B5EF4-FFF2-40B4-BE49-F238E27FC236}">
                  <a16:creationId xmlns:a16="http://schemas.microsoft.com/office/drawing/2014/main" id="{6BD253D1-8A75-B34F-EA21-7ED0A3BC4919}"/>
                </a:ext>
              </a:extLst>
            </p:cNvPr>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6953;p56">
              <a:extLst>
                <a:ext uri="{FF2B5EF4-FFF2-40B4-BE49-F238E27FC236}">
                  <a16:creationId xmlns:a16="http://schemas.microsoft.com/office/drawing/2014/main" id="{0FCBB084-3CF7-DE72-D89A-DA106BA129B1}"/>
                </a:ext>
              </a:extLst>
            </p:cNvPr>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6954;p56">
              <a:extLst>
                <a:ext uri="{FF2B5EF4-FFF2-40B4-BE49-F238E27FC236}">
                  <a16:creationId xmlns:a16="http://schemas.microsoft.com/office/drawing/2014/main" id="{8DD507DD-309B-1A35-6F7F-48D69EE4F9F2}"/>
                </a:ext>
              </a:extLst>
            </p:cNvPr>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6955;p56">
              <a:extLst>
                <a:ext uri="{FF2B5EF4-FFF2-40B4-BE49-F238E27FC236}">
                  <a16:creationId xmlns:a16="http://schemas.microsoft.com/office/drawing/2014/main" id="{BD6982C5-A6C2-DE91-DE0E-1864EB3C5177}"/>
                </a:ext>
              </a:extLst>
            </p:cNvPr>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6956;p56">
              <a:extLst>
                <a:ext uri="{FF2B5EF4-FFF2-40B4-BE49-F238E27FC236}">
                  <a16:creationId xmlns:a16="http://schemas.microsoft.com/office/drawing/2014/main" id="{A33A98E2-ECEF-EF0C-C94E-EB3A486F674B}"/>
                </a:ext>
              </a:extLst>
            </p:cNvPr>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6957;p56">
              <a:extLst>
                <a:ext uri="{FF2B5EF4-FFF2-40B4-BE49-F238E27FC236}">
                  <a16:creationId xmlns:a16="http://schemas.microsoft.com/office/drawing/2014/main" id="{0510B33E-DB53-1D60-3338-86B082EE94A4}"/>
                </a:ext>
              </a:extLst>
            </p:cNvPr>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6958;p56">
              <a:extLst>
                <a:ext uri="{FF2B5EF4-FFF2-40B4-BE49-F238E27FC236}">
                  <a16:creationId xmlns:a16="http://schemas.microsoft.com/office/drawing/2014/main" id="{C8B5F7FE-858F-1D07-BAF3-271F73596B44}"/>
                </a:ext>
              </a:extLst>
            </p:cNvPr>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6959;p56">
              <a:extLst>
                <a:ext uri="{FF2B5EF4-FFF2-40B4-BE49-F238E27FC236}">
                  <a16:creationId xmlns:a16="http://schemas.microsoft.com/office/drawing/2014/main" id="{005F80B3-F99B-E9DD-E7B6-9461977F3AA6}"/>
                </a:ext>
              </a:extLst>
            </p:cNvPr>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6960;p56">
              <a:extLst>
                <a:ext uri="{FF2B5EF4-FFF2-40B4-BE49-F238E27FC236}">
                  <a16:creationId xmlns:a16="http://schemas.microsoft.com/office/drawing/2014/main" id="{968F836F-16B4-CE0C-EBDD-909100927301}"/>
                </a:ext>
              </a:extLst>
            </p:cNvPr>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6961;p56">
              <a:extLst>
                <a:ext uri="{FF2B5EF4-FFF2-40B4-BE49-F238E27FC236}">
                  <a16:creationId xmlns:a16="http://schemas.microsoft.com/office/drawing/2014/main" id="{03D16FAF-8DE4-EE38-1A79-8E40146C3F20}"/>
                </a:ext>
              </a:extLst>
            </p:cNvPr>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6962;p56">
              <a:extLst>
                <a:ext uri="{FF2B5EF4-FFF2-40B4-BE49-F238E27FC236}">
                  <a16:creationId xmlns:a16="http://schemas.microsoft.com/office/drawing/2014/main" id="{56B680EE-F045-C89E-2DAE-D9F7F7593DE6}"/>
                </a:ext>
              </a:extLst>
            </p:cNvPr>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6963;p56">
              <a:extLst>
                <a:ext uri="{FF2B5EF4-FFF2-40B4-BE49-F238E27FC236}">
                  <a16:creationId xmlns:a16="http://schemas.microsoft.com/office/drawing/2014/main" id="{DA7E2FE7-B514-7098-21A7-2E56FB44268A}"/>
                </a:ext>
              </a:extLst>
            </p:cNvPr>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6964;p56">
              <a:extLst>
                <a:ext uri="{FF2B5EF4-FFF2-40B4-BE49-F238E27FC236}">
                  <a16:creationId xmlns:a16="http://schemas.microsoft.com/office/drawing/2014/main" id="{CD38DCC9-FCF2-535B-0544-666478AA8D66}"/>
                </a:ext>
              </a:extLst>
            </p:cNvPr>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6965;p56">
              <a:extLst>
                <a:ext uri="{FF2B5EF4-FFF2-40B4-BE49-F238E27FC236}">
                  <a16:creationId xmlns:a16="http://schemas.microsoft.com/office/drawing/2014/main" id="{1C6E698E-0CFF-0030-509D-875AF1BA83CD}"/>
                </a:ext>
              </a:extLst>
            </p:cNvPr>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6966;p56">
              <a:extLst>
                <a:ext uri="{FF2B5EF4-FFF2-40B4-BE49-F238E27FC236}">
                  <a16:creationId xmlns:a16="http://schemas.microsoft.com/office/drawing/2014/main" id="{272FCACB-95A4-9FF1-2434-D0C3AA7EE448}"/>
                </a:ext>
              </a:extLst>
            </p:cNvPr>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6967;p56">
              <a:extLst>
                <a:ext uri="{FF2B5EF4-FFF2-40B4-BE49-F238E27FC236}">
                  <a16:creationId xmlns:a16="http://schemas.microsoft.com/office/drawing/2014/main" id="{962CE7F2-CC5C-65AA-78F2-71880AA5B931}"/>
                </a:ext>
              </a:extLst>
            </p:cNvPr>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6968;p56">
              <a:extLst>
                <a:ext uri="{FF2B5EF4-FFF2-40B4-BE49-F238E27FC236}">
                  <a16:creationId xmlns:a16="http://schemas.microsoft.com/office/drawing/2014/main" id="{C6AE56B2-0625-BF05-B35B-0180BF504C22}"/>
                </a:ext>
              </a:extLst>
            </p:cNvPr>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6969;p56">
              <a:extLst>
                <a:ext uri="{FF2B5EF4-FFF2-40B4-BE49-F238E27FC236}">
                  <a16:creationId xmlns:a16="http://schemas.microsoft.com/office/drawing/2014/main" id="{4DA6E2A8-D0FC-2462-3EDA-486AB660F053}"/>
                </a:ext>
              </a:extLst>
            </p:cNvPr>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6970;p56">
              <a:extLst>
                <a:ext uri="{FF2B5EF4-FFF2-40B4-BE49-F238E27FC236}">
                  <a16:creationId xmlns:a16="http://schemas.microsoft.com/office/drawing/2014/main" id="{5DE6DB5B-AAA9-9242-9F7A-B2092C27D421}"/>
                </a:ext>
              </a:extLst>
            </p:cNvPr>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6971;p56">
              <a:extLst>
                <a:ext uri="{FF2B5EF4-FFF2-40B4-BE49-F238E27FC236}">
                  <a16:creationId xmlns:a16="http://schemas.microsoft.com/office/drawing/2014/main" id="{335F44FC-93BE-2EA4-D398-6C81D8941526}"/>
                </a:ext>
              </a:extLst>
            </p:cNvPr>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6972;p56">
              <a:extLst>
                <a:ext uri="{FF2B5EF4-FFF2-40B4-BE49-F238E27FC236}">
                  <a16:creationId xmlns:a16="http://schemas.microsoft.com/office/drawing/2014/main" id="{7B67CC99-C080-9F95-6251-61DBEAFAE6F2}"/>
                </a:ext>
              </a:extLst>
            </p:cNvPr>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6973;p56">
              <a:extLst>
                <a:ext uri="{FF2B5EF4-FFF2-40B4-BE49-F238E27FC236}">
                  <a16:creationId xmlns:a16="http://schemas.microsoft.com/office/drawing/2014/main" id="{C13A1861-5412-3E37-946F-87C950E7C197}"/>
                </a:ext>
              </a:extLst>
            </p:cNvPr>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6974;p56">
              <a:extLst>
                <a:ext uri="{FF2B5EF4-FFF2-40B4-BE49-F238E27FC236}">
                  <a16:creationId xmlns:a16="http://schemas.microsoft.com/office/drawing/2014/main" id="{DBFE6F20-2B0C-C49C-4333-2BECF5AA3C25}"/>
                </a:ext>
              </a:extLst>
            </p:cNvPr>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6975;p56">
              <a:extLst>
                <a:ext uri="{FF2B5EF4-FFF2-40B4-BE49-F238E27FC236}">
                  <a16:creationId xmlns:a16="http://schemas.microsoft.com/office/drawing/2014/main" id="{43794CAE-DDFB-11EE-1D8A-5C42785A74C3}"/>
                </a:ext>
              </a:extLst>
            </p:cNvPr>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6976;p56">
              <a:extLst>
                <a:ext uri="{FF2B5EF4-FFF2-40B4-BE49-F238E27FC236}">
                  <a16:creationId xmlns:a16="http://schemas.microsoft.com/office/drawing/2014/main" id="{E94D2A1F-A6B0-5DCA-46D3-504C67ADE84C}"/>
                </a:ext>
              </a:extLst>
            </p:cNvPr>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6977;p56">
              <a:extLst>
                <a:ext uri="{FF2B5EF4-FFF2-40B4-BE49-F238E27FC236}">
                  <a16:creationId xmlns:a16="http://schemas.microsoft.com/office/drawing/2014/main" id="{A331A2A2-447E-C9AD-AC9A-D4076B6B3B33}"/>
                </a:ext>
              </a:extLst>
            </p:cNvPr>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6978;p56">
              <a:extLst>
                <a:ext uri="{FF2B5EF4-FFF2-40B4-BE49-F238E27FC236}">
                  <a16:creationId xmlns:a16="http://schemas.microsoft.com/office/drawing/2014/main" id="{61B6150D-DC9C-3873-430A-C840479F691B}"/>
                </a:ext>
              </a:extLst>
            </p:cNvPr>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6979;p56">
              <a:extLst>
                <a:ext uri="{FF2B5EF4-FFF2-40B4-BE49-F238E27FC236}">
                  <a16:creationId xmlns:a16="http://schemas.microsoft.com/office/drawing/2014/main" id="{6E2C5FAC-2F02-C72D-5158-A9FE7F760FC0}"/>
                </a:ext>
              </a:extLst>
            </p:cNvPr>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6980;p56">
              <a:extLst>
                <a:ext uri="{FF2B5EF4-FFF2-40B4-BE49-F238E27FC236}">
                  <a16:creationId xmlns:a16="http://schemas.microsoft.com/office/drawing/2014/main" id="{A2CC17CA-97B0-BAA4-B22B-5A8257AE62B2}"/>
                </a:ext>
              </a:extLst>
            </p:cNvPr>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6981;p56">
              <a:extLst>
                <a:ext uri="{FF2B5EF4-FFF2-40B4-BE49-F238E27FC236}">
                  <a16:creationId xmlns:a16="http://schemas.microsoft.com/office/drawing/2014/main" id="{A42B0D5D-4B3E-33DE-E0D6-AA8BFE739CAE}"/>
                </a:ext>
              </a:extLst>
            </p:cNvPr>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6982;p56">
              <a:extLst>
                <a:ext uri="{FF2B5EF4-FFF2-40B4-BE49-F238E27FC236}">
                  <a16:creationId xmlns:a16="http://schemas.microsoft.com/office/drawing/2014/main" id="{D8778FAD-F50C-5FA7-B70B-8FFCDEDBBE31}"/>
                </a:ext>
              </a:extLst>
            </p:cNvPr>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6983;p56">
              <a:extLst>
                <a:ext uri="{FF2B5EF4-FFF2-40B4-BE49-F238E27FC236}">
                  <a16:creationId xmlns:a16="http://schemas.microsoft.com/office/drawing/2014/main" id="{C0C18D1F-DADE-3059-17F2-785E9735AD31}"/>
                </a:ext>
              </a:extLst>
            </p:cNvPr>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6984;p56">
              <a:extLst>
                <a:ext uri="{FF2B5EF4-FFF2-40B4-BE49-F238E27FC236}">
                  <a16:creationId xmlns:a16="http://schemas.microsoft.com/office/drawing/2014/main" id="{CB397572-F1FF-7843-BDAF-15F2EB0739D4}"/>
                </a:ext>
              </a:extLst>
            </p:cNvPr>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6985;p56">
              <a:extLst>
                <a:ext uri="{FF2B5EF4-FFF2-40B4-BE49-F238E27FC236}">
                  <a16:creationId xmlns:a16="http://schemas.microsoft.com/office/drawing/2014/main" id="{DFEB5023-264F-E994-13AF-22663B465762}"/>
                </a:ext>
              </a:extLst>
            </p:cNvPr>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6986;p56">
              <a:extLst>
                <a:ext uri="{FF2B5EF4-FFF2-40B4-BE49-F238E27FC236}">
                  <a16:creationId xmlns:a16="http://schemas.microsoft.com/office/drawing/2014/main" id="{6AADB4D0-0BFF-2CFE-E99E-C78900831BBA}"/>
                </a:ext>
              </a:extLst>
            </p:cNvPr>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6987;p56">
              <a:extLst>
                <a:ext uri="{FF2B5EF4-FFF2-40B4-BE49-F238E27FC236}">
                  <a16:creationId xmlns:a16="http://schemas.microsoft.com/office/drawing/2014/main" id="{368F242B-4A60-C054-1141-1C93313F4187}"/>
                </a:ext>
              </a:extLst>
            </p:cNvPr>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6988;p56">
              <a:extLst>
                <a:ext uri="{FF2B5EF4-FFF2-40B4-BE49-F238E27FC236}">
                  <a16:creationId xmlns:a16="http://schemas.microsoft.com/office/drawing/2014/main" id="{460CD789-871B-15D4-A642-F5DAB24B8990}"/>
                </a:ext>
              </a:extLst>
            </p:cNvPr>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6989;p56">
              <a:extLst>
                <a:ext uri="{FF2B5EF4-FFF2-40B4-BE49-F238E27FC236}">
                  <a16:creationId xmlns:a16="http://schemas.microsoft.com/office/drawing/2014/main" id="{58216806-9F6C-F9C2-1C7D-5E4F28BBCE0F}"/>
                </a:ext>
              </a:extLst>
            </p:cNvPr>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6990;p56">
              <a:extLst>
                <a:ext uri="{FF2B5EF4-FFF2-40B4-BE49-F238E27FC236}">
                  <a16:creationId xmlns:a16="http://schemas.microsoft.com/office/drawing/2014/main" id="{1BC7948E-F547-4FE3-975B-54962784B91A}"/>
                </a:ext>
              </a:extLst>
            </p:cNvPr>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6991;p56">
              <a:extLst>
                <a:ext uri="{FF2B5EF4-FFF2-40B4-BE49-F238E27FC236}">
                  <a16:creationId xmlns:a16="http://schemas.microsoft.com/office/drawing/2014/main" id="{37AAEC55-B70E-7E6E-A953-40DC51E6D4D8}"/>
                </a:ext>
              </a:extLst>
            </p:cNvPr>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6992;p56">
              <a:extLst>
                <a:ext uri="{FF2B5EF4-FFF2-40B4-BE49-F238E27FC236}">
                  <a16:creationId xmlns:a16="http://schemas.microsoft.com/office/drawing/2014/main" id="{6029FA05-48D0-2C37-ADE7-1410E2D44EF7}"/>
                </a:ext>
              </a:extLst>
            </p:cNvPr>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6993;p56">
              <a:extLst>
                <a:ext uri="{FF2B5EF4-FFF2-40B4-BE49-F238E27FC236}">
                  <a16:creationId xmlns:a16="http://schemas.microsoft.com/office/drawing/2014/main" id="{98DE8ABE-BB55-7D04-B1FD-22A5A19321CC}"/>
                </a:ext>
              </a:extLst>
            </p:cNvPr>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6994;p56">
              <a:extLst>
                <a:ext uri="{FF2B5EF4-FFF2-40B4-BE49-F238E27FC236}">
                  <a16:creationId xmlns:a16="http://schemas.microsoft.com/office/drawing/2014/main" id="{52AE6A52-BF40-2DF4-993E-DBA60DCE4BDE}"/>
                </a:ext>
              </a:extLst>
            </p:cNvPr>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6995;p56">
              <a:extLst>
                <a:ext uri="{FF2B5EF4-FFF2-40B4-BE49-F238E27FC236}">
                  <a16:creationId xmlns:a16="http://schemas.microsoft.com/office/drawing/2014/main" id="{DA682033-D521-FBD3-28F0-4DD41B0543D7}"/>
                </a:ext>
              </a:extLst>
            </p:cNvPr>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6996;p56">
              <a:extLst>
                <a:ext uri="{FF2B5EF4-FFF2-40B4-BE49-F238E27FC236}">
                  <a16:creationId xmlns:a16="http://schemas.microsoft.com/office/drawing/2014/main" id="{C71B717D-1ACD-0AA7-4068-D9F42EB4B0EC}"/>
                </a:ext>
              </a:extLst>
            </p:cNvPr>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6997;p56">
              <a:extLst>
                <a:ext uri="{FF2B5EF4-FFF2-40B4-BE49-F238E27FC236}">
                  <a16:creationId xmlns:a16="http://schemas.microsoft.com/office/drawing/2014/main" id="{3A4C3309-B65E-8B24-26EF-1BE5330B9BC4}"/>
                </a:ext>
              </a:extLst>
            </p:cNvPr>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6998;p56">
              <a:extLst>
                <a:ext uri="{FF2B5EF4-FFF2-40B4-BE49-F238E27FC236}">
                  <a16:creationId xmlns:a16="http://schemas.microsoft.com/office/drawing/2014/main" id="{ADD2C9CA-E26F-77A7-15E7-F43D39C95881}"/>
                </a:ext>
              </a:extLst>
            </p:cNvPr>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6999;p56">
              <a:extLst>
                <a:ext uri="{FF2B5EF4-FFF2-40B4-BE49-F238E27FC236}">
                  <a16:creationId xmlns:a16="http://schemas.microsoft.com/office/drawing/2014/main" id="{14F07D70-3BF6-3C08-53B5-B8D7301FF4F9}"/>
                </a:ext>
              </a:extLst>
            </p:cNvPr>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7000;p56">
              <a:extLst>
                <a:ext uri="{FF2B5EF4-FFF2-40B4-BE49-F238E27FC236}">
                  <a16:creationId xmlns:a16="http://schemas.microsoft.com/office/drawing/2014/main" id="{34830314-71C3-2C7E-3958-D12C2F1BA31A}"/>
                </a:ext>
              </a:extLst>
            </p:cNvPr>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7001;p56">
              <a:extLst>
                <a:ext uri="{FF2B5EF4-FFF2-40B4-BE49-F238E27FC236}">
                  <a16:creationId xmlns:a16="http://schemas.microsoft.com/office/drawing/2014/main" id="{5CA4DBC9-5145-5316-7F23-B3B322E8C48C}"/>
                </a:ext>
              </a:extLst>
            </p:cNvPr>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7002;p56">
              <a:extLst>
                <a:ext uri="{FF2B5EF4-FFF2-40B4-BE49-F238E27FC236}">
                  <a16:creationId xmlns:a16="http://schemas.microsoft.com/office/drawing/2014/main" id="{B4066232-BCED-1E53-6EA7-FF5AE50CC07C}"/>
                </a:ext>
              </a:extLst>
            </p:cNvPr>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7003;p56">
              <a:extLst>
                <a:ext uri="{FF2B5EF4-FFF2-40B4-BE49-F238E27FC236}">
                  <a16:creationId xmlns:a16="http://schemas.microsoft.com/office/drawing/2014/main" id="{3DCD9F67-3521-0486-9C0E-03218CDA0760}"/>
                </a:ext>
              </a:extLst>
            </p:cNvPr>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7004;p56">
              <a:extLst>
                <a:ext uri="{FF2B5EF4-FFF2-40B4-BE49-F238E27FC236}">
                  <a16:creationId xmlns:a16="http://schemas.microsoft.com/office/drawing/2014/main" id="{F9B2A45A-7172-7590-A512-E9F80A6C1784}"/>
                </a:ext>
              </a:extLst>
            </p:cNvPr>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7005;p56">
              <a:extLst>
                <a:ext uri="{FF2B5EF4-FFF2-40B4-BE49-F238E27FC236}">
                  <a16:creationId xmlns:a16="http://schemas.microsoft.com/office/drawing/2014/main" id="{77BCD596-877D-5706-55B1-8A87FC979196}"/>
                </a:ext>
              </a:extLst>
            </p:cNvPr>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7006;p56">
              <a:extLst>
                <a:ext uri="{FF2B5EF4-FFF2-40B4-BE49-F238E27FC236}">
                  <a16:creationId xmlns:a16="http://schemas.microsoft.com/office/drawing/2014/main" id="{932D29DD-B063-AD9F-7CD1-B5714DE977EE}"/>
                </a:ext>
              </a:extLst>
            </p:cNvPr>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7007;p56">
              <a:extLst>
                <a:ext uri="{FF2B5EF4-FFF2-40B4-BE49-F238E27FC236}">
                  <a16:creationId xmlns:a16="http://schemas.microsoft.com/office/drawing/2014/main" id="{1C1130EA-BDDD-AFC0-A6B6-808E3F848350}"/>
                </a:ext>
              </a:extLst>
            </p:cNvPr>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7008;p56">
              <a:extLst>
                <a:ext uri="{FF2B5EF4-FFF2-40B4-BE49-F238E27FC236}">
                  <a16:creationId xmlns:a16="http://schemas.microsoft.com/office/drawing/2014/main" id="{FB9A208B-62F2-FAFA-E7D3-29DFAA67F8F7}"/>
                </a:ext>
              </a:extLst>
            </p:cNvPr>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7009;p56">
              <a:extLst>
                <a:ext uri="{FF2B5EF4-FFF2-40B4-BE49-F238E27FC236}">
                  <a16:creationId xmlns:a16="http://schemas.microsoft.com/office/drawing/2014/main" id="{5FABC2DF-136A-8FF1-7F23-292FA16CA841}"/>
                </a:ext>
              </a:extLst>
            </p:cNvPr>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7010;p56">
              <a:extLst>
                <a:ext uri="{FF2B5EF4-FFF2-40B4-BE49-F238E27FC236}">
                  <a16:creationId xmlns:a16="http://schemas.microsoft.com/office/drawing/2014/main" id="{71FBB739-B9C9-9863-958C-BF6B0ED1A74C}"/>
                </a:ext>
              </a:extLst>
            </p:cNvPr>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7011;p56">
              <a:extLst>
                <a:ext uri="{FF2B5EF4-FFF2-40B4-BE49-F238E27FC236}">
                  <a16:creationId xmlns:a16="http://schemas.microsoft.com/office/drawing/2014/main" id="{ABC920E8-C89B-A58F-57F6-41822C94F08E}"/>
                </a:ext>
              </a:extLst>
            </p:cNvPr>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7012;p56">
              <a:extLst>
                <a:ext uri="{FF2B5EF4-FFF2-40B4-BE49-F238E27FC236}">
                  <a16:creationId xmlns:a16="http://schemas.microsoft.com/office/drawing/2014/main" id="{44658003-6850-FEA1-73CE-7218F59706B0}"/>
                </a:ext>
              </a:extLst>
            </p:cNvPr>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7013;p56">
              <a:extLst>
                <a:ext uri="{FF2B5EF4-FFF2-40B4-BE49-F238E27FC236}">
                  <a16:creationId xmlns:a16="http://schemas.microsoft.com/office/drawing/2014/main" id="{9D185D26-418C-3738-CCF8-CC7D9050BE97}"/>
                </a:ext>
              </a:extLst>
            </p:cNvPr>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7014;p56">
              <a:extLst>
                <a:ext uri="{FF2B5EF4-FFF2-40B4-BE49-F238E27FC236}">
                  <a16:creationId xmlns:a16="http://schemas.microsoft.com/office/drawing/2014/main" id="{AA887D98-7365-07B2-E38A-4D9484FB0E1C}"/>
                </a:ext>
              </a:extLst>
            </p:cNvPr>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7015;p56">
              <a:extLst>
                <a:ext uri="{FF2B5EF4-FFF2-40B4-BE49-F238E27FC236}">
                  <a16:creationId xmlns:a16="http://schemas.microsoft.com/office/drawing/2014/main" id="{933CE779-A3CC-8B0C-B3E3-B6B20403A50F}"/>
                </a:ext>
              </a:extLst>
            </p:cNvPr>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7016;p56">
              <a:extLst>
                <a:ext uri="{FF2B5EF4-FFF2-40B4-BE49-F238E27FC236}">
                  <a16:creationId xmlns:a16="http://schemas.microsoft.com/office/drawing/2014/main" id="{873D6248-D585-CA47-527C-DBCE6E5E7EEC}"/>
                </a:ext>
              </a:extLst>
            </p:cNvPr>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7017;p56">
              <a:extLst>
                <a:ext uri="{FF2B5EF4-FFF2-40B4-BE49-F238E27FC236}">
                  <a16:creationId xmlns:a16="http://schemas.microsoft.com/office/drawing/2014/main" id="{17162419-F198-FBE0-FF09-0BE27498D4AB}"/>
                </a:ext>
              </a:extLst>
            </p:cNvPr>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7018;p56">
              <a:extLst>
                <a:ext uri="{FF2B5EF4-FFF2-40B4-BE49-F238E27FC236}">
                  <a16:creationId xmlns:a16="http://schemas.microsoft.com/office/drawing/2014/main" id="{9F251088-937E-E423-6817-D66211D48389}"/>
                </a:ext>
              </a:extLst>
            </p:cNvPr>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7019;p56">
              <a:extLst>
                <a:ext uri="{FF2B5EF4-FFF2-40B4-BE49-F238E27FC236}">
                  <a16:creationId xmlns:a16="http://schemas.microsoft.com/office/drawing/2014/main" id="{7D1355C5-C51E-6512-07C4-E52E34E4236A}"/>
                </a:ext>
              </a:extLst>
            </p:cNvPr>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7020;p56">
              <a:extLst>
                <a:ext uri="{FF2B5EF4-FFF2-40B4-BE49-F238E27FC236}">
                  <a16:creationId xmlns:a16="http://schemas.microsoft.com/office/drawing/2014/main" id="{5BBD3B87-0224-19B7-8119-1782B1AA1CEA}"/>
                </a:ext>
              </a:extLst>
            </p:cNvPr>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7021;p56">
              <a:extLst>
                <a:ext uri="{FF2B5EF4-FFF2-40B4-BE49-F238E27FC236}">
                  <a16:creationId xmlns:a16="http://schemas.microsoft.com/office/drawing/2014/main" id="{37FD364A-4755-DF10-68BC-B7A5B7758002}"/>
                </a:ext>
              </a:extLst>
            </p:cNvPr>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7022;p56">
              <a:extLst>
                <a:ext uri="{FF2B5EF4-FFF2-40B4-BE49-F238E27FC236}">
                  <a16:creationId xmlns:a16="http://schemas.microsoft.com/office/drawing/2014/main" id="{75863225-EB7B-8545-7224-01DD12B9426E}"/>
                </a:ext>
              </a:extLst>
            </p:cNvPr>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7023;p56">
              <a:extLst>
                <a:ext uri="{FF2B5EF4-FFF2-40B4-BE49-F238E27FC236}">
                  <a16:creationId xmlns:a16="http://schemas.microsoft.com/office/drawing/2014/main" id="{22EB32DB-8BF8-5683-3C53-2E4C2C664172}"/>
                </a:ext>
              </a:extLst>
            </p:cNvPr>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7024;p56">
              <a:extLst>
                <a:ext uri="{FF2B5EF4-FFF2-40B4-BE49-F238E27FC236}">
                  <a16:creationId xmlns:a16="http://schemas.microsoft.com/office/drawing/2014/main" id="{3AF98790-AEF5-8FFB-8398-57C02AC291A4}"/>
                </a:ext>
              </a:extLst>
            </p:cNvPr>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7025;p56">
              <a:extLst>
                <a:ext uri="{FF2B5EF4-FFF2-40B4-BE49-F238E27FC236}">
                  <a16:creationId xmlns:a16="http://schemas.microsoft.com/office/drawing/2014/main" id="{EB49CC54-DD82-EC6A-A8C9-1520AC994E48}"/>
                </a:ext>
              </a:extLst>
            </p:cNvPr>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7026;p56">
              <a:extLst>
                <a:ext uri="{FF2B5EF4-FFF2-40B4-BE49-F238E27FC236}">
                  <a16:creationId xmlns:a16="http://schemas.microsoft.com/office/drawing/2014/main" id="{7B8EFB14-377F-B4B2-E3CB-214423DF05B4}"/>
                </a:ext>
              </a:extLst>
            </p:cNvPr>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7027;p56">
              <a:extLst>
                <a:ext uri="{FF2B5EF4-FFF2-40B4-BE49-F238E27FC236}">
                  <a16:creationId xmlns:a16="http://schemas.microsoft.com/office/drawing/2014/main" id="{BBDD16C4-A74A-7B4C-1933-D637F8E01A72}"/>
                </a:ext>
              </a:extLst>
            </p:cNvPr>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7028;p56">
              <a:extLst>
                <a:ext uri="{FF2B5EF4-FFF2-40B4-BE49-F238E27FC236}">
                  <a16:creationId xmlns:a16="http://schemas.microsoft.com/office/drawing/2014/main" id="{00AC6086-678D-5FB7-AA21-EEC2849FA820}"/>
                </a:ext>
              </a:extLst>
            </p:cNvPr>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7029;p56">
              <a:extLst>
                <a:ext uri="{FF2B5EF4-FFF2-40B4-BE49-F238E27FC236}">
                  <a16:creationId xmlns:a16="http://schemas.microsoft.com/office/drawing/2014/main" id="{1198B572-500F-62DC-F189-7D192E2C756E}"/>
                </a:ext>
              </a:extLst>
            </p:cNvPr>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7030;p56">
              <a:extLst>
                <a:ext uri="{FF2B5EF4-FFF2-40B4-BE49-F238E27FC236}">
                  <a16:creationId xmlns:a16="http://schemas.microsoft.com/office/drawing/2014/main" id="{457FED2C-649D-4C83-83CF-74775D5D87D9}"/>
                </a:ext>
              </a:extLst>
            </p:cNvPr>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7031;p56">
              <a:extLst>
                <a:ext uri="{FF2B5EF4-FFF2-40B4-BE49-F238E27FC236}">
                  <a16:creationId xmlns:a16="http://schemas.microsoft.com/office/drawing/2014/main" id="{799A1DE8-F437-BF9B-2720-9D6C02835C83}"/>
                </a:ext>
              </a:extLst>
            </p:cNvPr>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7032;p56">
              <a:extLst>
                <a:ext uri="{FF2B5EF4-FFF2-40B4-BE49-F238E27FC236}">
                  <a16:creationId xmlns:a16="http://schemas.microsoft.com/office/drawing/2014/main" id="{FB01FABF-FD26-7675-6F20-C1813DBD761D}"/>
                </a:ext>
              </a:extLst>
            </p:cNvPr>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7033;p56">
              <a:extLst>
                <a:ext uri="{FF2B5EF4-FFF2-40B4-BE49-F238E27FC236}">
                  <a16:creationId xmlns:a16="http://schemas.microsoft.com/office/drawing/2014/main" id="{E82D8BDD-475A-FB30-4D8B-4E4A3840FC30}"/>
                </a:ext>
              </a:extLst>
            </p:cNvPr>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7034;p56">
              <a:extLst>
                <a:ext uri="{FF2B5EF4-FFF2-40B4-BE49-F238E27FC236}">
                  <a16:creationId xmlns:a16="http://schemas.microsoft.com/office/drawing/2014/main" id="{C83BF892-AD2F-E393-1475-B4F2DC9E4059}"/>
                </a:ext>
              </a:extLst>
            </p:cNvPr>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7035;p56">
              <a:extLst>
                <a:ext uri="{FF2B5EF4-FFF2-40B4-BE49-F238E27FC236}">
                  <a16:creationId xmlns:a16="http://schemas.microsoft.com/office/drawing/2014/main" id="{222A01D0-1153-324E-CAEC-58B0C2C24CDB}"/>
                </a:ext>
              </a:extLst>
            </p:cNvPr>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7036;p56">
              <a:extLst>
                <a:ext uri="{FF2B5EF4-FFF2-40B4-BE49-F238E27FC236}">
                  <a16:creationId xmlns:a16="http://schemas.microsoft.com/office/drawing/2014/main" id="{5F199F49-FFB9-4C20-6FC1-98D7446A5408}"/>
                </a:ext>
              </a:extLst>
            </p:cNvPr>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7037;p56">
              <a:extLst>
                <a:ext uri="{FF2B5EF4-FFF2-40B4-BE49-F238E27FC236}">
                  <a16:creationId xmlns:a16="http://schemas.microsoft.com/office/drawing/2014/main" id="{E530CAEC-D140-123B-4239-027CF74E6F70}"/>
                </a:ext>
              </a:extLst>
            </p:cNvPr>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7038;p56">
              <a:extLst>
                <a:ext uri="{FF2B5EF4-FFF2-40B4-BE49-F238E27FC236}">
                  <a16:creationId xmlns:a16="http://schemas.microsoft.com/office/drawing/2014/main" id="{304C6087-2D0D-EAB0-9BB0-6DC81D2248AE}"/>
                </a:ext>
              </a:extLst>
            </p:cNvPr>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7039;p56">
              <a:extLst>
                <a:ext uri="{FF2B5EF4-FFF2-40B4-BE49-F238E27FC236}">
                  <a16:creationId xmlns:a16="http://schemas.microsoft.com/office/drawing/2014/main" id="{E889B412-F9F6-B649-3B85-45F5AF922C15}"/>
                </a:ext>
              </a:extLst>
            </p:cNvPr>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7040;p56">
              <a:extLst>
                <a:ext uri="{FF2B5EF4-FFF2-40B4-BE49-F238E27FC236}">
                  <a16:creationId xmlns:a16="http://schemas.microsoft.com/office/drawing/2014/main" id="{CA269458-1B57-C259-C347-DF718147BA27}"/>
                </a:ext>
              </a:extLst>
            </p:cNvPr>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7041;p56">
              <a:extLst>
                <a:ext uri="{FF2B5EF4-FFF2-40B4-BE49-F238E27FC236}">
                  <a16:creationId xmlns:a16="http://schemas.microsoft.com/office/drawing/2014/main" id="{AC4E9BF8-A036-C113-19F7-10E244E0C34A}"/>
                </a:ext>
              </a:extLst>
            </p:cNvPr>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7042;p56">
              <a:extLst>
                <a:ext uri="{FF2B5EF4-FFF2-40B4-BE49-F238E27FC236}">
                  <a16:creationId xmlns:a16="http://schemas.microsoft.com/office/drawing/2014/main" id="{060DED06-6794-8970-62AD-4829CD086A36}"/>
                </a:ext>
              </a:extLst>
            </p:cNvPr>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7043;p56">
              <a:extLst>
                <a:ext uri="{FF2B5EF4-FFF2-40B4-BE49-F238E27FC236}">
                  <a16:creationId xmlns:a16="http://schemas.microsoft.com/office/drawing/2014/main" id="{669EF96A-3BF5-E1EB-1A15-F1BED0E95645}"/>
                </a:ext>
              </a:extLst>
            </p:cNvPr>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7044;p56">
              <a:extLst>
                <a:ext uri="{FF2B5EF4-FFF2-40B4-BE49-F238E27FC236}">
                  <a16:creationId xmlns:a16="http://schemas.microsoft.com/office/drawing/2014/main" id="{843FF7ED-95C6-4393-6268-0B797081933D}"/>
                </a:ext>
              </a:extLst>
            </p:cNvPr>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7045;p56">
              <a:extLst>
                <a:ext uri="{FF2B5EF4-FFF2-40B4-BE49-F238E27FC236}">
                  <a16:creationId xmlns:a16="http://schemas.microsoft.com/office/drawing/2014/main" id="{7435E8CA-6F17-78B1-8A89-9807337A0546}"/>
                </a:ext>
              </a:extLst>
            </p:cNvPr>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7046;p56">
              <a:extLst>
                <a:ext uri="{FF2B5EF4-FFF2-40B4-BE49-F238E27FC236}">
                  <a16:creationId xmlns:a16="http://schemas.microsoft.com/office/drawing/2014/main" id="{176C07EC-EA7E-135B-C919-BA6F9EEEB51A}"/>
                </a:ext>
              </a:extLst>
            </p:cNvPr>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7047;p56">
              <a:extLst>
                <a:ext uri="{FF2B5EF4-FFF2-40B4-BE49-F238E27FC236}">
                  <a16:creationId xmlns:a16="http://schemas.microsoft.com/office/drawing/2014/main" id="{BD17C308-3338-CF56-B8DE-916A1D2C02DB}"/>
                </a:ext>
              </a:extLst>
            </p:cNvPr>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7048;p56">
              <a:extLst>
                <a:ext uri="{FF2B5EF4-FFF2-40B4-BE49-F238E27FC236}">
                  <a16:creationId xmlns:a16="http://schemas.microsoft.com/office/drawing/2014/main" id="{1EB7BD00-4325-157B-63E4-BD497C45D4FE}"/>
                </a:ext>
              </a:extLst>
            </p:cNvPr>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7049;p56">
              <a:extLst>
                <a:ext uri="{FF2B5EF4-FFF2-40B4-BE49-F238E27FC236}">
                  <a16:creationId xmlns:a16="http://schemas.microsoft.com/office/drawing/2014/main" id="{959D1BD1-0B37-B9F3-3849-0D9CE983F7DF}"/>
                </a:ext>
              </a:extLst>
            </p:cNvPr>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7050;p56">
              <a:extLst>
                <a:ext uri="{FF2B5EF4-FFF2-40B4-BE49-F238E27FC236}">
                  <a16:creationId xmlns:a16="http://schemas.microsoft.com/office/drawing/2014/main" id="{97D7A427-FE52-8C86-23E4-A58295308026}"/>
                </a:ext>
              </a:extLst>
            </p:cNvPr>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7051;p56">
              <a:extLst>
                <a:ext uri="{FF2B5EF4-FFF2-40B4-BE49-F238E27FC236}">
                  <a16:creationId xmlns:a16="http://schemas.microsoft.com/office/drawing/2014/main" id="{32D6DC26-F8A9-1DDC-AA5A-62F30DD964ED}"/>
                </a:ext>
              </a:extLst>
            </p:cNvPr>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7052;p56">
              <a:extLst>
                <a:ext uri="{FF2B5EF4-FFF2-40B4-BE49-F238E27FC236}">
                  <a16:creationId xmlns:a16="http://schemas.microsoft.com/office/drawing/2014/main" id="{CA20DAB7-B38A-7426-0F83-29D5B46E914E}"/>
                </a:ext>
              </a:extLst>
            </p:cNvPr>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7053;p56">
              <a:extLst>
                <a:ext uri="{FF2B5EF4-FFF2-40B4-BE49-F238E27FC236}">
                  <a16:creationId xmlns:a16="http://schemas.microsoft.com/office/drawing/2014/main" id="{51656AD8-161E-8292-D9BE-B20B00621765}"/>
                </a:ext>
              </a:extLst>
            </p:cNvPr>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7054;p56">
              <a:extLst>
                <a:ext uri="{FF2B5EF4-FFF2-40B4-BE49-F238E27FC236}">
                  <a16:creationId xmlns:a16="http://schemas.microsoft.com/office/drawing/2014/main" id="{735492B8-009C-1D73-2D17-1751403A8D83}"/>
                </a:ext>
              </a:extLst>
            </p:cNvPr>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7055;p56">
              <a:extLst>
                <a:ext uri="{FF2B5EF4-FFF2-40B4-BE49-F238E27FC236}">
                  <a16:creationId xmlns:a16="http://schemas.microsoft.com/office/drawing/2014/main" id="{5B9D5B55-46D7-33F5-080C-D53E870CE46C}"/>
                </a:ext>
              </a:extLst>
            </p:cNvPr>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7056;p56">
              <a:extLst>
                <a:ext uri="{FF2B5EF4-FFF2-40B4-BE49-F238E27FC236}">
                  <a16:creationId xmlns:a16="http://schemas.microsoft.com/office/drawing/2014/main" id="{92DD2DB9-9675-AE1B-E763-62DF69E5E022}"/>
                </a:ext>
              </a:extLst>
            </p:cNvPr>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7057;p56">
              <a:extLst>
                <a:ext uri="{FF2B5EF4-FFF2-40B4-BE49-F238E27FC236}">
                  <a16:creationId xmlns:a16="http://schemas.microsoft.com/office/drawing/2014/main" id="{A2F22D40-AADF-4EAA-93E5-A9DDB157A00B}"/>
                </a:ext>
              </a:extLst>
            </p:cNvPr>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7058;p56">
              <a:extLst>
                <a:ext uri="{FF2B5EF4-FFF2-40B4-BE49-F238E27FC236}">
                  <a16:creationId xmlns:a16="http://schemas.microsoft.com/office/drawing/2014/main" id="{E7640E29-F117-E2C7-39DD-47F6701BE78E}"/>
                </a:ext>
              </a:extLst>
            </p:cNvPr>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7059;p56">
              <a:extLst>
                <a:ext uri="{FF2B5EF4-FFF2-40B4-BE49-F238E27FC236}">
                  <a16:creationId xmlns:a16="http://schemas.microsoft.com/office/drawing/2014/main" id="{F616E23A-64A0-CF15-E028-8B73A525E80C}"/>
                </a:ext>
              </a:extLst>
            </p:cNvPr>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7060;p56">
              <a:extLst>
                <a:ext uri="{FF2B5EF4-FFF2-40B4-BE49-F238E27FC236}">
                  <a16:creationId xmlns:a16="http://schemas.microsoft.com/office/drawing/2014/main" id="{8E63B09B-80B3-84DC-9C63-9CEDB2E9637D}"/>
                </a:ext>
              </a:extLst>
            </p:cNvPr>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7061;p56">
              <a:extLst>
                <a:ext uri="{FF2B5EF4-FFF2-40B4-BE49-F238E27FC236}">
                  <a16:creationId xmlns:a16="http://schemas.microsoft.com/office/drawing/2014/main" id="{374B58BF-7068-17A1-7999-CF3D937367B0}"/>
                </a:ext>
              </a:extLst>
            </p:cNvPr>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7062;p56">
              <a:extLst>
                <a:ext uri="{FF2B5EF4-FFF2-40B4-BE49-F238E27FC236}">
                  <a16:creationId xmlns:a16="http://schemas.microsoft.com/office/drawing/2014/main" id="{E99F5B86-F510-8500-1E7A-ADDCEF9C062B}"/>
                </a:ext>
              </a:extLst>
            </p:cNvPr>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7063;p56">
              <a:extLst>
                <a:ext uri="{FF2B5EF4-FFF2-40B4-BE49-F238E27FC236}">
                  <a16:creationId xmlns:a16="http://schemas.microsoft.com/office/drawing/2014/main" id="{256D6F00-8066-30F2-4111-C97C8D18DE2F}"/>
                </a:ext>
              </a:extLst>
            </p:cNvPr>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7064;p56">
              <a:extLst>
                <a:ext uri="{FF2B5EF4-FFF2-40B4-BE49-F238E27FC236}">
                  <a16:creationId xmlns:a16="http://schemas.microsoft.com/office/drawing/2014/main" id="{20F71ECB-2FE9-D804-2BC0-1D18925A8F95}"/>
                </a:ext>
              </a:extLst>
            </p:cNvPr>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7065;p56">
              <a:extLst>
                <a:ext uri="{FF2B5EF4-FFF2-40B4-BE49-F238E27FC236}">
                  <a16:creationId xmlns:a16="http://schemas.microsoft.com/office/drawing/2014/main" id="{50142044-280B-A93A-2BBC-49262F260A0F}"/>
                </a:ext>
              </a:extLst>
            </p:cNvPr>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7066;p56">
              <a:extLst>
                <a:ext uri="{FF2B5EF4-FFF2-40B4-BE49-F238E27FC236}">
                  <a16:creationId xmlns:a16="http://schemas.microsoft.com/office/drawing/2014/main" id="{58BC7C31-2017-62F8-14D3-2106B46C003C}"/>
                </a:ext>
              </a:extLst>
            </p:cNvPr>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7067;p56">
              <a:extLst>
                <a:ext uri="{FF2B5EF4-FFF2-40B4-BE49-F238E27FC236}">
                  <a16:creationId xmlns:a16="http://schemas.microsoft.com/office/drawing/2014/main" id="{A990581E-D8B3-2CA2-C05A-84CF43D5CA0D}"/>
                </a:ext>
              </a:extLst>
            </p:cNvPr>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7068;p56">
              <a:extLst>
                <a:ext uri="{FF2B5EF4-FFF2-40B4-BE49-F238E27FC236}">
                  <a16:creationId xmlns:a16="http://schemas.microsoft.com/office/drawing/2014/main" id="{5B506BDD-A4FD-5583-ADE8-CFF41C63B79F}"/>
                </a:ext>
              </a:extLst>
            </p:cNvPr>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7069;p56">
              <a:extLst>
                <a:ext uri="{FF2B5EF4-FFF2-40B4-BE49-F238E27FC236}">
                  <a16:creationId xmlns:a16="http://schemas.microsoft.com/office/drawing/2014/main" id="{CBFEC23B-051B-5879-3A42-4A7AEF61208B}"/>
                </a:ext>
              </a:extLst>
            </p:cNvPr>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7070;p56">
              <a:extLst>
                <a:ext uri="{FF2B5EF4-FFF2-40B4-BE49-F238E27FC236}">
                  <a16:creationId xmlns:a16="http://schemas.microsoft.com/office/drawing/2014/main" id="{3D85AE68-E724-E8C9-B019-A94014AF1115}"/>
                </a:ext>
              </a:extLst>
            </p:cNvPr>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7071;p56">
              <a:extLst>
                <a:ext uri="{FF2B5EF4-FFF2-40B4-BE49-F238E27FC236}">
                  <a16:creationId xmlns:a16="http://schemas.microsoft.com/office/drawing/2014/main" id="{FD2DF06D-7A52-7A61-9B8B-1484B70A491A}"/>
                </a:ext>
              </a:extLst>
            </p:cNvPr>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7072;p56">
              <a:extLst>
                <a:ext uri="{FF2B5EF4-FFF2-40B4-BE49-F238E27FC236}">
                  <a16:creationId xmlns:a16="http://schemas.microsoft.com/office/drawing/2014/main" id="{3B71CA4C-17F2-F42C-D682-3F9F526D7A19}"/>
                </a:ext>
              </a:extLst>
            </p:cNvPr>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7073;p56">
              <a:extLst>
                <a:ext uri="{FF2B5EF4-FFF2-40B4-BE49-F238E27FC236}">
                  <a16:creationId xmlns:a16="http://schemas.microsoft.com/office/drawing/2014/main" id="{6E6D1CDA-951D-941B-4D0E-DA79C3F6653F}"/>
                </a:ext>
              </a:extLst>
            </p:cNvPr>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7074;p56">
              <a:extLst>
                <a:ext uri="{FF2B5EF4-FFF2-40B4-BE49-F238E27FC236}">
                  <a16:creationId xmlns:a16="http://schemas.microsoft.com/office/drawing/2014/main" id="{24E8E242-E512-34DD-56EF-4D8A7356FD0D}"/>
                </a:ext>
              </a:extLst>
            </p:cNvPr>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7075;p56">
              <a:extLst>
                <a:ext uri="{FF2B5EF4-FFF2-40B4-BE49-F238E27FC236}">
                  <a16:creationId xmlns:a16="http://schemas.microsoft.com/office/drawing/2014/main" id="{13B9C616-5E38-4889-BFD4-6124E9FB641E}"/>
                </a:ext>
              </a:extLst>
            </p:cNvPr>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7076;p56">
              <a:extLst>
                <a:ext uri="{FF2B5EF4-FFF2-40B4-BE49-F238E27FC236}">
                  <a16:creationId xmlns:a16="http://schemas.microsoft.com/office/drawing/2014/main" id="{F8E03566-B119-2E60-6A58-7C46BAD3DF28}"/>
                </a:ext>
              </a:extLst>
            </p:cNvPr>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7077;p56">
              <a:extLst>
                <a:ext uri="{FF2B5EF4-FFF2-40B4-BE49-F238E27FC236}">
                  <a16:creationId xmlns:a16="http://schemas.microsoft.com/office/drawing/2014/main" id="{72FFF414-C01F-9509-F666-99A63F9E3281}"/>
                </a:ext>
              </a:extLst>
            </p:cNvPr>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7078;p56">
              <a:extLst>
                <a:ext uri="{FF2B5EF4-FFF2-40B4-BE49-F238E27FC236}">
                  <a16:creationId xmlns:a16="http://schemas.microsoft.com/office/drawing/2014/main" id="{15CB4BDF-C60F-B2CE-D302-709023472A6C}"/>
                </a:ext>
              </a:extLst>
            </p:cNvPr>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7079;p56">
              <a:extLst>
                <a:ext uri="{FF2B5EF4-FFF2-40B4-BE49-F238E27FC236}">
                  <a16:creationId xmlns:a16="http://schemas.microsoft.com/office/drawing/2014/main" id="{83355937-3698-9DEB-E86A-431B853A2006}"/>
                </a:ext>
              </a:extLst>
            </p:cNvPr>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7080;p56">
              <a:extLst>
                <a:ext uri="{FF2B5EF4-FFF2-40B4-BE49-F238E27FC236}">
                  <a16:creationId xmlns:a16="http://schemas.microsoft.com/office/drawing/2014/main" id="{02060E37-CBC9-138E-4ED3-6C4C43D483F1}"/>
                </a:ext>
              </a:extLst>
            </p:cNvPr>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7081;p56">
              <a:extLst>
                <a:ext uri="{FF2B5EF4-FFF2-40B4-BE49-F238E27FC236}">
                  <a16:creationId xmlns:a16="http://schemas.microsoft.com/office/drawing/2014/main" id="{DEE0A747-F301-6E75-AD45-E71E216A84B5}"/>
                </a:ext>
              </a:extLst>
            </p:cNvPr>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7082;p56">
              <a:extLst>
                <a:ext uri="{FF2B5EF4-FFF2-40B4-BE49-F238E27FC236}">
                  <a16:creationId xmlns:a16="http://schemas.microsoft.com/office/drawing/2014/main" id="{902EF316-CABE-9B53-F225-30737EA13F3F}"/>
                </a:ext>
              </a:extLst>
            </p:cNvPr>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7083;p56">
              <a:extLst>
                <a:ext uri="{FF2B5EF4-FFF2-40B4-BE49-F238E27FC236}">
                  <a16:creationId xmlns:a16="http://schemas.microsoft.com/office/drawing/2014/main" id="{4B2EE422-BD48-D8E4-E833-C7153D708541}"/>
                </a:ext>
              </a:extLst>
            </p:cNvPr>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7084;p56">
              <a:extLst>
                <a:ext uri="{FF2B5EF4-FFF2-40B4-BE49-F238E27FC236}">
                  <a16:creationId xmlns:a16="http://schemas.microsoft.com/office/drawing/2014/main" id="{B7861E2A-FADB-57E7-6069-0D7B76837454}"/>
                </a:ext>
              </a:extLst>
            </p:cNvPr>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7085;p56">
              <a:extLst>
                <a:ext uri="{FF2B5EF4-FFF2-40B4-BE49-F238E27FC236}">
                  <a16:creationId xmlns:a16="http://schemas.microsoft.com/office/drawing/2014/main" id="{8333A106-1C69-E024-6B03-A1E25CD85AD6}"/>
                </a:ext>
              </a:extLst>
            </p:cNvPr>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7086;p56">
              <a:extLst>
                <a:ext uri="{FF2B5EF4-FFF2-40B4-BE49-F238E27FC236}">
                  <a16:creationId xmlns:a16="http://schemas.microsoft.com/office/drawing/2014/main" id="{53ACB497-8911-DDC3-EE5C-E8228FA734E8}"/>
                </a:ext>
              </a:extLst>
            </p:cNvPr>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7087;p56">
              <a:extLst>
                <a:ext uri="{FF2B5EF4-FFF2-40B4-BE49-F238E27FC236}">
                  <a16:creationId xmlns:a16="http://schemas.microsoft.com/office/drawing/2014/main" id="{B7DC3679-5560-4ACC-4866-69FC9CDC2BC0}"/>
                </a:ext>
              </a:extLst>
            </p:cNvPr>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7088;p56">
              <a:extLst>
                <a:ext uri="{FF2B5EF4-FFF2-40B4-BE49-F238E27FC236}">
                  <a16:creationId xmlns:a16="http://schemas.microsoft.com/office/drawing/2014/main" id="{4CF3D0E0-7D10-8B49-8F95-5BF141F7B453}"/>
                </a:ext>
              </a:extLst>
            </p:cNvPr>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7089;p56">
              <a:extLst>
                <a:ext uri="{FF2B5EF4-FFF2-40B4-BE49-F238E27FC236}">
                  <a16:creationId xmlns:a16="http://schemas.microsoft.com/office/drawing/2014/main" id="{97621102-34EB-D0C6-2AFD-2AFFEC7A8CF5}"/>
                </a:ext>
              </a:extLst>
            </p:cNvPr>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7090;p56">
              <a:extLst>
                <a:ext uri="{FF2B5EF4-FFF2-40B4-BE49-F238E27FC236}">
                  <a16:creationId xmlns:a16="http://schemas.microsoft.com/office/drawing/2014/main" id="{5DDE8266-5067-396D-7C43-5FBD5A5BA301}"/>
                </a:ext>
              </a:extLst>
            </p:cNvPr>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7091;p56">
              <a:extLst>
                <a:ext uri="{FF2B5EF4-FFF2-40B4-BE49-F238E27FC236}">
                  <a16:creationId xmlns:a16="http://schemas.microsoft.com/office/drawing/2014/main" id="{45318687-F5EE-FBAC-D380-CFC5C8B52863}"/>
                </a:ext>
              </a:extLst>
            </p:cNvPr>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7092;p56">
              <a:extLst>
                <a:ext uri="{FF2B5EF4-FFF2-40B4-BE49-F238E27FC236}">
                  <a16:creationId xmlns:a16="http://schemas.microsoft.com/office/drawing/2014/main" id="{0853E79C-49E5-71D2-D7FB-CEA20124B8BC}"/>
                </a:ext>
              </a:extLst>
            </p:cNvPr>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7093;p56">
              <a:extLst>
                <a:ext uri="{FF2B5EF4-FFF2-40B4-BE49-F238E27FC236}">
                  <a16:creationId xmlns:a16="http://schemas.microsoft.com/office/drawing/2014/main" id="{999C9132-8592-F7BD-0FFA-2EA3DAA673AD}"/>
                </a:ext>
              </a:extLst>
            </p:cNvPr>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7094;p56">
              <a:extLst>
                <a:ext uri="{FF2B5EF4-FFF2-40B4-BE49-F238E27FC236}">
                  <a16:creationId xmlns:a16="http://schemas.microsoft.com/office/drawing/2014/main" id="{185C3D72-E43A-2296-046A-982FE2003A77}"/>
                </a:ext>
              </a:extLst>
            </p:cNvPr>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7095;p56">
              <a:extLst>
                <a:ext uri="{FF2B5EF4-FFF2-40B4-BE49-F238E27FC236}">
                  <a16:creationId xmlns:a16="http://schemas.microsoft.com/office/drawing/2014/main" id="{4520C502-9544-8A17-BF93-84717875CCF3}"/>
                </a:ext>
              </a:extLst>
            </p:cNvPr>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7096;p56">
              <a:extLst>
                <a:ext uri="{FF2B5EF4-FFF2-40B4-BE49-F238E27FC236}">
                  <a16:creationId xmlns:a16="http://schemas.microsoft.com/office/drawing/2014/main" id="{38F02BDA-7B41-EB7C-B5B3-B6C2B5A1FB0B}"/>
                </a:ext>
              </a:extLst>
            </p:cNvPr>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7097;p56">
              <a:extLst>
                <a:ext uri="{FF2B5EF4-FFF2-40B4-BE49-F238E27FC236}">
                  <a16:creationId xmlns:a16="http://schemas.microsoft.com/office/drawing/2014/main" id="{FC225AE2-6CA5-62D2-8E03-73B3E503CE54}"/>
                </a:ext>
              </a:extLst>
            </p:cNvPr>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7098;p56">
              <a:extLst>
                <a:ext uri="{FF2B5EF4-FFF2-40B4-BE49-F238E27FC236}">
                  <a16:creationId xmlns:a16="http://schemas.microsoft.com/office/drawing/2014/main" id="{85726193-7B98-AB47-837A-0B622C020E8F}"/>
                </a:ext>
              </a:extLst>
            </p:cNvPr>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7099;p56">
              <a:extLst>
                <a:ext uri="{FF2B5EF4-FFF2-40B4-BE49-F238E27FC236}">
                  <a16:creationId xmlns:a16="http://schemas.microsoft.com/office/drawing/2014/main" id="{C104CBB7-B339-3276-C347-8C40CF11385F}"/>
                </a:ext>
              </a:extLst>
            </p:cNvPr>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7100;p56">
              <a:extLst>
                <a:ext uri="{FF2B5EF4-FFF2-40B4-BE49-F238E27FC236}">
                  <a16:creationId xmlns:a16="http://schemas.microsoft.com/office/drawing/2014/main" id="{CBF08FF0-BCB4-33A7-660C-6FC1C7CD370A}"/>
                </a:ext>
              </a:extLst>
            </p:cNvPr>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7101;p56">
              <a:extLst>
                <a:ext uri="{FF2B5EF4-FFF2-40B4-BE49-F238E27FC236}">
                  <a16:creationId xmlns:a16="http://schemas.microsoft.com/office/drawing/2014/main" id="{E5A8A82B-7072-0FAA-F92D-5594C751FD18}"/>
                </a:ext>
              </a:extLst>
            </p:cNvPr>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7102;p56">
              <a:extLst>
                <a:ext uri="{FF2B5EF4-FFF2-40B4-BE49-F238E27FC236}">
                  <a16:creationId xmlns:a16="http://schemas.microsoft.com/office/drawing/2014/main" id="{D7CDC628-7469-2A46-0A2B-7F3E80B37A0D}"/>
                </a:ext>
              </a:extLst>
            </p:cNvPr>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7103;p56">
              <a:extLst>
                <a:ext uri="{FF2B5EF4-FFF2-40B4-BE49-F238E27FC236}">
                  <a16:creationId xmlns:a16="http://schemas.microsoft.com/office/drawing/2014/main" id="{3D241D8A-7541-DD89-7F90-C44C48174F78}"/>
                </a:ext>
              </a:extLst>
            </p:cNvPr>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7104;p56">
              <a:extLst>
                <a:ext uri="{FF2B5EF4-FFF2-40B4-BE49-F238E27FC236}">
                  <a16:creationId xmlns:a16="http://schemas.microsoft.com/office/drawing/2014/main" id="{94A1CD1D-C1D7-37FF-3B5A-B27583AAF0E5}"/>
                </a:ext>
              </a:extLst>
            </p:cNvPr>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7105;p56">
              <a:extLst>
                <a:ext uri="{FF2B5EF4-FFF2-40B4-BE49-F238E27FC236}">
                  <a16:creationId xmlns:a16="http://schemas.microsoft.com/office/drawing/2014/main" id="{C0801849-B0C6-69D6-50A7-413557F94BA2}"/>
                </a:ext>
              </a:extLst>
            </p:cNvPr>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7106;p56">
              <a:extLst>
                <a:ext uri="{FF2B5EF4-FFF2-40B4-BE49-F238E27FC236}">
                  <a16:creationId xmlns:a16="http://schemas.microsoft.com/office/drawing/2014/main" id="{E09DAE61-8490-C54F-8BAD-380A38A8B8E8}"/>
                </a:ext>
              </a:extLst>
            </p:cNvPr>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7107;p56">
              <a:extLst>
                <a:ext uri="{FF2B5EF4-FFF2-40B4-BE49-F238E27FC236}">
                  <a16:creationId xmlns:a16="http://schemas.microsoft.com/office/drawing/2014/main" id="{4C62C609-0B22-1B30-79E7-9240926A6C0D}"/>
                </a:ext>
              </a:extLst>
            </p:cNvPr>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7108;p56">
              <a:extLst>
                <a:ext uri="{FF2B5EF4-FFF2-40B4-BE49-F238E27FC236}">
                  <a16:creationId xmlns:a16="http://schemas.microsoft.com/office/drawing/2014/main" id="{F5FE1E9D-8BE9-96E5-B2D1-849A7C69BC85}"/>
                </a:ext>
              </a:extLst>
            </p:cNvPr>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7109;p56">
              <a:extLst>
                <a:ext uri="{FF2B5EF4-FFF2-40B4-BE49-F238E27FC236}">
                  <a16:creationId xmlns:a16="http://schemas.microsoft.com/office/drawing/2014/main" id="{0DE132B3-83FF-E728-3122-88AA6ABCAC1C}"/>
                </a:ext>
              </a:extLst>
            </p:cNvPr>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7110;p56">
              <a:extLst>
                <a:ext uri="{FF2B5EF4-FFF2-40B4-BE49-F238E27FC236}">
                  <a16:creationId xmlns:a16="http://schemas.microsoft.com/office/drawing/2014/main" id="{8D25A478-B60E-F358-C4F7-047231ED708D}"/>
                </a:ext>
              </a:extLst>
            </p:cNvPr>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7111;p56">
              <a:extLst>
                <a:ext uri="{FF2B5EF4-FFF2-40B4-BE49-F238E27FC236}">
                  <a16:creationId xmlns:a16="http://schemas.microsoft.com/office/drawing/2014/main" id="{5442BEB3-B163-8578-52BA-561DE764D8B4}"/>
                </a:ext>
              </a:extLst>
            </p:cNvPr>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7112;p56">
              <a:extLst>
                <a:ext uri="{FF2B5EF4-FFF2-40B4-BE49-F238E27FC236}">
                  <a16:creationId xmlns:a16="http://schemas.microsoft.com/office/drawing/2014/main" id="{88288762-6F92-A001-FBF5-CD4369E20A26}"/>
                </a:ext>
              </a:extLst>
            </p:cNvPr>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7113;p56">
              <a:extLst>
                <a:ext uri="{FF2B5EF4-FFF2-40B4-BE49-F238E27FC236}">
                  <a16:creationId xmlns:a16="http://schemas.microsoft.com/office/drawing/2014/main" id="{D9EC29A6-D39F-61D7-E5AD-2A0E5D508372}"/>
                </a:ext>
              </a:extLst>
            </p:cNvPr>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7114;p56">
              <a:extLst>
                <a:ext uri="{FF2B5EF4-FFF2-40B4-BE49-F238E27FC236}">
                  <a16:creationId xmlns:a16="http://schemas.microsoft.com/office/drawing/2014/main" id="{77A27307-06D7-CD71-6371-C871E1CE0EBC}"/>
                </a:ext>
              </a:extLst>
            </p:cNvPr>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7115;p56">
              <a:extLst>
                <a:ext uri="{FF2B5EF4-FFF2-40B4-BE49-F238E27FC236}">
                  <a16:creationId xmlns:a16="http://schemas.microsoft.com/office/drawing/2014/main" id="{A894DBE1-69BA-C08A-F2CE-145B6554A817}"/>
                </a:ext>
              </a:extLst>
            </p:cNvPr>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7116;p56">
              <a:extLst>
                <a:ext uri="{FF2B5EF4-FFF2-40B4-BE49-F238E27FC236}">
                  <a16:creationId xmlns:a16="http://schemas.microsoft.com/office/drawing/2014/main" id="{2E4EE5E3-6045-E565-8CF7-5B328DA29C79}"/>
                </a:ext>
              </a:extLst>
            </p:cNvPr>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7117;p56">
              <a:extLst>
                <a:ext uri="{FF2B5EF4-FFF2-40B4-BE49-F238E27FC236}">
                  <a16:creationId xmlns:a16="http://schemas.microsoft.com/office/drawing/2014/main" id="{0FFE5E4F-70D1-4BD8-0464-5AF80003AECA}"/>
                </a:ext>
              </a:extLst>
            </p:cNvPr>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7118;p56">
              <a:extLst>
                <a:ext uri="{FF2B5EF4-FFF2-40B4-BE49-F238E27FC236}">
                  <a16:creationId xmlns:a16="http://schemas.microsoft.com/office/drawing/2014/main" id="{F2096693-9CA3-2E89-0BCF-65350A600B7C}"/>
                </a:ext>
              </a:extLst>
            </p:cNvPr>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7119;p56">
              <a:extLst>
                <a:ext uri="{FF2B5EF4-FFF2-40B4-BE49-F238E27FC236}">
                  <a16:creationId xmlns:a16="http://schemas.microsoft.com/office/drawing/2014/main" id="{32978687-180E-3F10-C39E-465F60779DCD}"/>
                </a:ext>
              </a:extLst>
            </p:cNvPr>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7120;p56">
              <a:extLst>
                <a:ext uri="{FF2B5EF4-FFF2-40B4-BE49-F238E27FC236}">
                  <a16:creationId xmlns:a16="http://schemas.microsoft.com/office/drawing/2014/main" id="{6F2D4891-25A7-C0C3-7A17-0CB4A2A193C0}"/>
                </a:ext>
              </a:extLst>
            </p:cNvPr>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7121;p56">
              <a:extLst>
                <a:ext uri="{FF2B5EF4-FFF2-40B4-BE49-F238E27FC236}">
                  <a16:creationId xmlns:a16="http://schemas.microsoft.com/office/drawing/2014/main" id="{8EE015D3-74B5-01CA-2367-077313539B85}"/>
                </a:ext>
              </a:extLst>
            </p:cNvPr>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7122;p56">
              <a:extLst>
                <a:ext uri="{FF2B5EF4-FFF2-40B4-BE49-F238E27FC236}">
                  <a16:creationId xmlns:a16="http://schemas.microsoft.com/office/drawing/2014/main" id="{200B30D8-E0E4-3651-3F1A-0DB3209B74A7}"/>
                </a:ext>
              </a:extLst>
            </p:cNvPr>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7123;p56">
              <a:extLst>
                <a:ext uri="{FF2B5EF4-FFF2-40B4-BE49-F238E27FC236}">
                  <a16:creationId xmlns:a16="http://schemas.microsoft.com/office/drawing/2014/main" id="{EEC115F6-44C8-4F31-0B6E-8892368DC884}"/>
                </a:ext>
              </a:extLst>
            </p:cNvPr>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7124;p56">
              <a:extLst>
                <a:ext uri="{FF2B5EF4-FFF2-40B4-BE49-F238E27FC236}">
                  <a16:creationId xmlns:a16="http://schemas.microsoft.com/office/drawing/2014/main" id="{EA86FC88-8D79-1479-0D47-056E49855FEC}"/>
                </a:ext>
              </a:extLst>
            </p:cNvPr>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7125;p56">
              <a:extLst>
                <a:ext uri="{FF2B5EF4-FFF2-40B4-BE49-F238E27FC236}">
                  <a16:creationId xmlns:a16="http://schemas.microsoft.com/office/drawing/2014/main" id="{78F26BD6-6687-5590-7B05-E0F63BA77A13}"/>
                </a:ext>
              </a:extLst>
            </p:cNvPr>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7126;p56">
              <a:extLst>
                <a:ext uri="{FF2B5EF4-FFF2-40B4-BE49-F238E27FC236}">
                  <a16:creationId xmlns:a16="http://schemas.microsoft.com/office/drawing/2014/main" id="{495B1864-5151-5D64-C59E-882EF91CCC0D}"/>
                </a:ext>
              </a:extLst>
            </p:cNvPr>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7127;p56">
              <a:extLst>
                <a:ext uri="{FF2B5EF4-FFF2-40B4-BE49-F238E27FC236}">
                  <a16:creationId xmlns:a16="http://schemas.microsoft.com/office/drawing/2014/main" id="{F9C6F975-F219-3A93-75C5-40A949F34F99}"/>
                </a:ext>
              </a:extLst>
            </p:cNvPr>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7128;p56">
              <a:extLst>
                <a:ext uri="{FF2B5EF4-FFF2-40B4-BE49-F238E27FC236}">
                  <a16:creationId xmlns:a16="http://schemas.microsoft.com/office/drawing/2014/main" id="{DD8C41F2-6B1C-1DCB-7C73-C76CA363932C}"/>
                </a:ext>
              </a:extLst>
            </p:cNvPr>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7129;p56">
              <a:extLst>
                <a:ext uri="{FF2B5EF4-FFF2-40B4-BE49-F238E27FC236}">
                  <a16:creationId xmlns:a16="http://schemas.microsoft.com/office/drawing/2014/main" id="{16C9B730-2650-3A2A-4FB9-8B7F155D0FBC}"/>
                </a:ext>
              </a:extLst>
            </p:cNvPr>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7130;p56">
              <a:extLst>
                <a:ext uri="{FF2B5EF4-FFF2-40B4-BE49-F238E27FC236}">
                  <a16:creationId xmlns:a16="http://schemas.microsoft.com/office/drawing/2014/main" id="{7324C2AE-6315-6957-61C2-8BC2F4252161}"/>
                </a:ext>
              </a:extLst>
            </p:cNvPr>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7131;p56">
              <a:extLst>
                <a:ext uri="{FF2B5EF4-FFF2-40B4-BE49-F238E27FC236}">
                  <a16:creationId xmlns:a16="http://schemas.microsoft.com/office/drawing/2014/main" id="{C4481A75-1F50-A020-E09A-61DBDB446770}"/>
                </a:ext>
              </a:extLst>
            </p:cNvPr>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7132;p56">
              <a:extLst>
                <a:ext uri="{FF2B5EF4-FFF2-40B4-BE49-F238E27FC236}">
                  <a16:creationId xmlns:a16="http://schemas.microsoft.com/office/drawing/2014/main" id="{7569E444-6F47-D4C6-DB5B-849A52063042}"/>
                </a:ext>
              </a:extLst>
            </p:cNvPr>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7133;p56">
              <a:extLst>
                <a:ext uri="{FF2B5EF4-FFF2-40B4-BE49-F238E27FC236}">
                  <a16:creationId xmlns:a16="http://schemas.microsoft.com/office/drawing/2014/main" id="{2F08FF46-49AF-B92F-BAA2-374F4A46AB3D}"/>
                </a:ext>
              </a:extLst>
            </p:cNvPr>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7134;p56">
              <a:extLst>
                <a:ext uri="{FF2B5EF4-FFF2-40B4-BE49-F238E27FC236}">
                  <a16:creationId xmlns:a16="http://schemas.microsoft.com/office/drawing/2014/main" id="{D51AA5E8-1E4C-35D8-5B41-6E1F1607EDBE}"/>
                </a:ext>
              </a:extLst>
            </p:cNvPr>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7135;p56">
              <a:extLst>
                <a:ext uri="{FF2B5EF4-FFF2-40B4-BE49-F238E27FC236}">
                  <a16:creationId xmlns:a16="http://schemas.microsoft.com/office/drawing/2014/main" id="{B907FBE2-8D79-03EF-7D7C-EB77DDF2B57A}"/>
                </a:ext>
              </a:extLst>
            </p:cNvPr>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7136;p56">
              <a:extLst>
                <a:ext uri="{FF2B5EF4-FFF2-40B4-BE49-F238E27FC236}">
                  <a16:creationId xmlns:a16="http://schemas.microsoft.com/office/drawing/2014/main" id="{5F268A4B-7213-AEF6-3291-B50022FA45E2}"/>
                </a:ext>
              </a:extLst>
            </p:cNvPr>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7137;p56">
              <a:extLst>
                <a:ext uri="{FF2B5EF4-FFF2-40B4-BE49-F238E27FC236}">
                  <a16:creationId xmlns:a16="http://schemas.microsoft.com/office/drawing/2014/main" id="{B3771E0B-BB1F-968B-7B73-C13D11E3C233}"/>
                </a:ext>
              </a:extLst>
            </p:cNvPr>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7138;p56">
              <a:extLst>
                <a:ext uri="{FF2B5EF4-FFF2-40B4-BE49-F238E27FC236}">
                  <a16:creationId xmlns:a16="http://schemas.microsoft.com/office/drawing/2014/main" id="{60637BE9-AC5F-6770-E07F-D4C5B29F3F1C}"/>
                </a:ext>
              </a:extLst>
            </p:cNvPr>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7139;p56">
              <a:extLst>
                <a:ext uri="{FF2B5EF4-FFF2-40B4-BE49-F238E27FC236}">
                  <a16:creationId xmlns:a16="http://schemas.microsoft.com/office/drawing/2014/main" id="{F2DD9976-4957-4ED1-26A5-2EE645788D8C}"/>
                </a:ext>
              </a:extLst>
            </p:cNvPr>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7140;p56">
              <a:extLst>
                <a:ext uri="{FF2B5EF4-FFF2-40B4-BE49-F238E27FC236}">
                  <a16:creationId xmlns:a16="http://schemas.microsoft.com/office/drawing/2014/main" id="{4F2144E3-9846-5943-313A-B9DB1FE3901A}"/>
                </a:ext>
              </a:extLst>
            </p:cNvPr>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7141;p56">
              <a:extLst>
                <a:ext uri="{FF2B5EF4-FFF2-40B4-BE49-F238E27FC236}">
                  <a16:creationId xmlns:a16="http://schemas.microsoft.com/office/drawing/2014/main" id="{6FC79348-4761-5A9F-C16E-D6447F4D283C}"/>
                </a:ext>
              </a:extLst>
            </p:cNvPr>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7142;p56">
              <a:extLst>
                <a:ext uri="{FF2B5EF4-FFF2-40B4-BE49-F238E27FC236}">
                  <a16:creationId xmlns:a16="http://schemas.microsoft.com/office/drawing/2014/main" id="{2B886604-0CD2-19B9-0186-1798C71D895D}"/>
                </a:ext>
              </a:extLst>
            </p:cNvPr>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7143;p56">
              <a:extLst>
                <a:ext uri="{FF2B5EF4-FFF2-40B4-BE49-F238E27FC236}">
                  <a16:creationId xmlns:a16="http://schemas.microsoft.com/office/drawing/2014/main" id="{5D6BFCFA-5879-801E-B116-5FE5F5662422}"/>
                </a:ext>
              </a:extLst>
            </p:cNvPr>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7144;p56">
              <a:extLst>
                <a:ext uri="{FF2B5EF4-FFF2-40B4-BE49-F238E27FC236}">
                  <a16:creationId xmlns:a16="http://schemas.microsoft.com/office/drawing/2014/main" id="{C257520A-C983-FFDE-0762-BBB74D740202}"/>
                </a:ext>
              </a:extLst>
            </p:cNvPr>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7145;p56">
              <a:extLst>
                <a:ext uri="{FF2B5EF4-FFF2-40B4-BE49-F238E27FC236}">
                  <a16:creationId xmlns:a16="http://schemas.microsoft.com/office/drawing/2014/main" id="{A24428F4-AA39-A138-AB9F-B42D45904D64}"/>
                </a:ext>
              </a:extLst>
            </p:cNvPr>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7146;p56">
              <a:extLst>
                <a:ext uri="{FF2B5EF4-FFF2-40B4-BE49-F238E27FC236}">
                  <a16:creationId xmlns:a16="http://schemas.microsoft.com/office/drawing/2014/main" id="{68BD2A32-3A41-CE2F-D114-2D7B5951FC05}"/>
                </a:ext>
              </a:extLst>
            </p:cNvPr>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7147;p56">
              <a:extLst>
                <a:ext uri="{FF2B5EF4-FFF2-40B4-BE49-F238E27FC236}">
                  <a16:creationId xmlns:a16="http://schemas.microsoft.com/office/drawing/2014/main" id="{A1479314-AC81-414F-558D-543EBFCB2904}"/>
                </a:ext>
              </a:extLst>
            </p:cNvPr>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7148;p56">
              <a:extLst>
                <a:ext uri="{FF2B5EF4-FFF2-40B4-BE49-F238E27FC236}">
                  <a16:creationId xmlns:a16="http://schemas.microsoft.com/office/drawing/2014/main" id="{2A2DD20E-26F8-F9B0-ABBE-81270062567E}"/>
                </a:ext>
              </a:extLst>
            </p:cNvPr>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7149;p56">
              <a:extLst>
                <a:ext uri="{FF2B5EF4-FFF2-40B4-BE49-F238E27FC236}">
                  <a16:creationId xmlns:a16="http://schemas.microsoft.com/office/drawing/2014/main" id="{8196906B-BD9B-F880-85DC-0253813E0A56}"/>
                </a:ext>
              </a:extLst>
            </p:cNvPr>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7150;p56">
              <a:extLst>
                <a:ext uri="{FF2B5EF4-FFF2-40B4-BE49-F238E27FC236}">
                  <a16:creationId xmlns:a16="http://schemas.microsoft.com/office/drawing/2014/main" id="{EF80FAE2-0A32-8F8C-52A1-F45AC68B5405}"/>
                </a:ext>
              </a:extLst>
            </p:cNvPr>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7151;p56">
              <a:extLst>
                <a:ext uri="{FF2B5EF4-FFF2-40B4-BE49-F238E27FC236}">
                  <a16:creationId xmlns:a16="http://schemas.microsoft.com/office/drawing/2014/main" id="{9EED5D44-A56D-1C84-1EF4-523A02A18401}"/>
                </a:ext>
              </a:extLst>
            </p:cNvPr>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7152;p56">
              <a:extLst>
                <a:ext uri="{FF2B5EF4-FFF2-40B4-BE49-F238E27FC236}">
                  <a16:creationId xmlns:a16="http://schemas.microsoft.com/office/drawing/2014/main" id="{1A94344E-A213-6A57-5082-EFFCE6932028}"/>
                </a:ext>
              </a:extLst>
            </p:cNvPr>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7153;p56">
              <a:extLst>
                <a:ext uri="{FF2B5EF4-FFF2-40B4-BE49-F238E27FC236}">
                  <a16:creationId xmlns:a16="http://schemas.microsoft.com/office/drawing/2014/main" id="{F67545A8-5DB6-32F7-0674-DFB5E1031E75}"/>
                </a:ext>
              </a:extLst>
            </p:cNvPr>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7154;p56">
              <a:extLst>
                <a:ext uri="{FF2B5EF4-FFF2-40B4-BE49-F238E27FC236}">
                  <a16:creationId xmlns:a16="http://schemas.microsoft.com/office/drawing/2014/main" id="{755C30BE-5CD6-CF2B-BCAF-09788B6185DE}"/>
                </a:ext>
              </a:extLst>
            </p:cNvPr>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7155;p56">
              <a:extLst>
                <a:ext uri="{FF2B5EF4-FFF2-40B4-BE49-F238E27FC236}">
                  <a16:creationId xmlns:a16="http://schemas.microsoft.com/office/drawing/2014/main" id="{C39F3371-64AD-9E21-6F59-BC4C2EF97102}"/>
                </a:ext>
              </a:extLst>
            </p:cNvPr>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7156;p56">
              <a:extLst>
                <a:ext uri="{FF2B5EF4-FFF2-40B4-BE49-F238E27FC236}">
                  <a16:creationId xmlns:a16="http://schemas.microsoft.com/office/drawing/2014/main" id="{459584AC-E1D9-429E-6975-1F09316DD428}"/>
                </a:ext>
              </a:extLst>
            </p:cNvPr>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7157;p56">
              <a:extLst>
                <a:ext uri="{FF2B5EF4-FFF2-40B4-BE49-F238E27FC236}">
                  <a16:creationId xmlns:a16="http://schemas.microsoft.com/office/drawing/2014/main" id="{6BC88777-2897-6E8D-7970-77909DB46131}"/>
                </a:ext>
              </a:extLst>
            </p:cNvPr>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7158;p56">
              <a:extLst>
                <a:ext uri="{FF2B5EF4-FFF2-40B4-BE49-F238E27FC236}">
                  <a16:creationId xmlns:a16="http://schemas.microsoft.com/office/drawing/2014/main" id="{07DB722C-203D-EA2B-8556-CC870BB7DE1C}"/>
                </a:ext>
              </a:extLst>
            </p:cNvPr>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7159;p56">
              <a:extLst>
                <a:ext uri="{FF2B5EF4-FFF2-40B4-BE49-F238E27FC236}">
                  <a16:creationId xmlns:a16="http://schemas.microsoft.com/office/drawing/2014/main" id="{44F0552C-6135-82F3-B9C2-C345F200A350}"/>
                </a:ext>
              </a:extLst>
            </p:cNvPr>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7160;p56">
              <a:extLst>
                <a:ext uri="{FF2B5EF4-FFF2-40B4-BE49-F238E27FC236}">
                  <a16:creationId xmlns:a16="http://schemas.microsoft.com/office/drawing/2014/main" id="{0F2F7344-12FD-DE52-25FA-947915D53C08}"/>
                </a:ext>
              </a:extLst>
            </p:cNvPr>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7161;p56">
              <a:extLst>
                <a:ext uri="{FF2B5EF4-FFF2-40B4-BE49-F238E27FC236}">
                  <a16:creationId xmlns:a16="http://schemas.microsoft.com/office/drawing/2014/main" id="{45C5DCA3-F276-F61C-4D8D-DD0F7EDCCDE0}"/>
                </a:ext>
              </a:extLst>
            </p:cNvPr>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7162;p56">
              <a:extLst>
                <a:ext uri="{FF2B5EF4-FFF2-40B4-BE49-F238E27FC236}">
                  <a16:creationId xmlns:a16="http://schemas.microsoft.com/office/drawing/2014/main" id="{A6C8474A-319B-D44B-8E91-937CB4AA96A3}"/>
                </a:ext>
              </a:extLst>
            </p:cNvPr>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7163;p56">
              <a:extLst>
                <a:ext uri="{FF2B5EF4-FFF2-40B4-BE49-F238E27FC236}">
                  <a16:creationId xmlns:a16="http://schemas.microsoft.com/office/drawing/2014/main" id="{504EE4E3-20B3-2D95-EE47-8B18AA048847}"/>
                </a:ext>
              </a:extLst>
            </p:cNvPr>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7164;p56">
              <a:extLst>
                <a:ext uri="{FF2B5EF4-FFF2-40B4-BE49-F238E27FC236}">
                  <a16:creationId xmlns:a16="http://schemas.microsoft.com/office/drawing/2014/main" id="{4F679064-DEB8-3A55-1579-135EE21BEEC4}"/>
                </a:ext>
              </a:extLst>
            </p:cNvPr>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7165;p56">
              <a:extLst>
                <a:ext uri="{FF2B5EF4-FFF2-40B4-BE49-F238E27FC236}">
                  <a16:creationId xmlns:a16="http://schemas.microsoft.com/office/drawing/2014/main" id="{BBFAAAA4-9C68-9748-5ACA-DB7D17824E72}"/>
                </a:ext>
              </a:extLst>
            </p:cNvPr>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7166;p56">
              <a:extLst>
                <a:ext uri="{FF2B5EF4-FFF2-40B4-BE49-F238E27FC236}">
                  <a16:creationId xmlns:a16="http://schemas.microsoft.com/office/drawing/2014/main" id="{7C26F80C-5047-7AB1-4728-4C5C3F4D86A1}"/>
                </a:ext>
              </a:extLst>
            </p:cNvPr>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7167;p56">
              <a:extLst>
                <a:ext uri="{FF2B5EF4-FFF2-40B4-BE49-F238E27FC236}">
                  <a16:creationId xmlns:a16="http://schemas.microsoft.com/office/drawing/2014/main" id="{386887AF-C24F-3FD5-3615-801F425BD960}"/>
                </a:ext>
              </a:extLst>
            </p:cNvPr>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7168;p56">
              <a:extLst>
                <a:ext uri="{FF2B5EF4-FFF2-40B4-BE49-F238E27FC236}">
                  <a16:creationId xmlns:a16="http://schemas.microsoft.com/office/drawing/2014/main" id="{541233C1-DBDE-FAF0-4675-99DED8EFDE97}"/>
                </a:ext>
              </a:extLst>
            </p:cNvPr>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7169;p56">
              <a:extLst>
                <a:ext uri="{FF2B5EF4-FFF2-40B4-BE49-F238E27FC236}">
                  <a16:creationId xmlns:a16="http://schemas.microsoft.com/office/drawing/2014/main" id="{BE805283-5962-2D04-CDD1-EB1B6E9D1944}"/>
                </a:ext>
              </a:extLst>
            </p:cNvPr>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7170;p56">
              <a:extLst>
                <a:ext uri="{FF2B5EF4-FFF2-40B4-BE49-F238E27FC236}">
                  <a16:creationId xmlns:a16="http://schemas.microsoft.com/office/drawing/2014/main" id="{5B767225-C14F-7891-853B-A465117EB1E0}"/>
                </a:ext>
              </a:extLst>
            </p:cNvPr>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7171;p56">
              <a:extLst>
                <a:ext uri="{FF2B5EF4-FFF2-40B4-BE49-F238E27FC236}">
                  <a16:creationId xmlns:a16="http://schemas.microsoft.com/office/drawing/2014/main" id="{C803BE29-C567-2E09-E235-B30FDC412111}"/>
                </a:ext>
              </a:extLst>
            </p:cNvPr>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7172;p56">
              <a:extLst>
                <a:ext uri="{FF2B5EF4-FFF2-40B4-BE49-F238E27FC236}">
                  <a16:creationId xmlns:a16="http://schemas.microsoft.com/office/drawing/2014/main" id="{F2C14ACF-1E62-BC04-7902-EB8E6EDD7B60}"/>
                </a:ext>
              </a:extLst>
            </p:cNvPr>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7173;p56">
              <a:extLst>
                <a:ext uri="{FF2B5EF4-FFF2-40B4-BE49-F238E27FC236}">
                  <a16:creationId xmlns:a16="http://schemas.microsoft.com/office/drawing/2014/main" id="{7947615B-28B5-EB08-6BF1-3B40640E302A}"/>
                </a:ext>
              </a:extLst>
            </p:cNvPr>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7174;p56">
              <a:extLst>
                <a:ext uri="{FF2B5EF4-FFF2-40B4-BE49-F238E27FC236}">
                  <a16:creationId xmlns:a16="http://schemas.microsoft.com/office/drawing/2014/main" id="{E79A506B-05F8-EB51-57C7-1A46A30CAD18}"/>
                </a:ext>
              </a:extLst>
            </p:cNvPr>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7175;p56">
              <a:extLst>
                <a:ext uri="{FF2B5EF4-FFF2-40B4-BE49-F238E27FC236}">
                  <a16:creationId xmlns:a16="http://schemas.microsoft.com/office/drawing/2014/main" id="{C8304666-B022-3740-00D1-F101478A8032}"/>
                </a:ext>
              </a:extLst>
            </p:cNvPr>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7176;p56">
              <a:extLst>
                <a:ext uri="{FF2B5EF4-FFF2-40B4-BE49-F238E27FC236}">
                  <a16:creationId xmlns:a16="http://schemas.microsoft.com/office/drawing/2014/main" id="{B5E195D8-FB46-4331-E485-CC33D5EF1171}"/>
                </a:ext>
              </a:extLst>
            </p:cNvPr>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7177;p56">
              <a:extLst>
                <a:ext uri="{FF2B5EF4-FFF2-40B4-BE49-F238E27FC236}">
                  <a16:creationId xmlns:a16="http://schemas.microsoft.com/office/drawing/2014/main" id="{F0E6E3CA-3D9B-A2B1-4306-416E8D245D48}"/>
                </a:ext>
              </a:extLst>
            </p:cNvPr>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7178;p56">
              <a:extLst>
                <a:ext uri="{FF2B5EF4-FFF2-40B4-BE49-F238E27FC236}">
                  <a16:creationId xmlns:a16="http://schemas.microsoft.com/office/drawing/2014/main" id="{85DD7D90-5231-B6BC-D661-F1A0229AADBB}"/>
                </a:ext>
              </a:extLst>
            </p:cNvPr>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7179;p56">
              <a:extLst>
                <a:ext uri="{FF2B5EF4-FFF2-40B4-BE49-F238E27FC236}">
                  <a16:creationId xmlns:a16="http://schemas.microsoft.com/office/drawing/2014/main" id="{665D55A7-38CC-AB3C-1D44-F7AB0ADA5C16}"/>
                </a:ext>
              </a:extLst>
            </p:cNvPr>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7180;p56">
              <a:extLst>
                <a:ext uri="{FF2B5EF4-FFF2-40B4-BE49-F238E27FC236}">
                  <a16:creationId xmlns:a16="http://schemas.microsoft.com/office/drawing/2014/main" id="{C8763215-92EF-33E1-C676-9E8B221B76E6}"/>
                </a:ext>
              </a:extLst>
            </p:cNvPr>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7181;p56">
              <a:extLst>
                <a:ext uri="{FF2B5EF4-FFF2-40B4-BE49-F238E27FC236}">
                  <a16:creationId xmlns:a16="http://schemas.microsoft.com/office/drawing/2014/main" id="{6DDE1F73-DB00-8282-C399-3B16D529206C}"/>
                </a:ext>
              </a:extLst>
            </p:cNvPr>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7182;p56">
              <a:extLst>
                <a:ext uri="{FF2B5EF4-FFF2-40B4-BE49-F238E27FC236}">
                  <a16:creationId xmlns:a16="http://schemas.microsoft.com/office/drawing/2014/main" id="{329321B4-6D88-0569-0D02-18E6CFFF7155}"/>
                </a:ext>
              </a:extLst>
            </p:cNvPr>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7183;p56">
              <a:extLst>
                <a:ext uri="{FF2B5EF4-FFF2-40B4-BE49-F238E27FC236}">
                  <a16:creationId xmlns:a16="http://schemas.microsoft.com/office/drawing/2014/main" id="{3A2767B4-6922-A406-D792-66860FEA8247}"/>
                </a:ext>
              </a:extLst>
            </p:cNvPr>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7184;p56">
              <a:extLst>
                <a:ext uri="{FF2B5EF4-FFF2-40B4-BE49-F238E27FC236}">
                  <a16:creationId xmlns:a16="http://schemas.microsoft.com/office/drawing/2014/main" id="{0DBA0113-5915-B394-558A-F3E9B980DA55}"/>
                </a:ext>
              </a:extLst>
            </p:cNvPr>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7185;p56">
              <a:extLst>
                <a:ext uri="{FF2B5EF4-FFF2-40B4-BE49-F238E27FC236}">
                  <a16:creationId xmlns:a16="http://schemas.microsoft.com/office/drawing/2014/main" id="{E43F9BC0-B33B-B27A-96DB-527F08677068}"/>
                </a:ext>
              </a:extLst>
            </p:cNvPr>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7186;p56">
              <a:extLst>
                <a:ext uri="{FF2B5EF4-FFF2-40B4-BE49-F238E27FC236}">
                  <a16:creationId xmlns:a16="http://schemas.microsoft.com/office/drawing/2014/main" id="{5D17BB7F-8623-86ED-0195-9A17D1137FD4}"/>
                </a:ext>
              </a:extLst>
            </p:cNvPr>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7187;p56">
              <a:extLst>
                <a:ext uri="{FF2B5EF4-FFF2-40B4-BE49-F238E27FC236}">
                  <a16:creationId xmlns:a16="http://schemas.microsoft.com/office/drawing/2014/main" id="{26AFF8FD-335C-E928-55E2-3FD9249496A3}"/>
                </a:ext>
              </a:extLst>
            </p:cNvPr>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7188;p56">
              <a:extLst>
                <a:ext uri="{FF2B5EF4-FFF2-40B4-BE49-F238E27FC236}">
                  <a16:creationId xmlns:a16="http://schemas.microsoft.com/office/drawing/2014/main" id="{53EAA5BA-A8B9-8AC2-7C81-DF6D026C969D}"/>
                </a:ext>
              </a:extLst>
            </p:cNvPr>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7189;p56">
              <a:extLst>
                <a:ext uri="{FF2B5EF4-FFF2-40B4-BE49-F238E27FC236}">
                  <a16:creationId xmlns:a16="http://schemas.microsoft.com/office/drawing/2014/main" id="{DA66480C-43BB-C153-861D-341C01BE6605}"/>
                </a:ext>
              </a:extLst>
            </p:cNvPr>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7190;p56">
              <a:extLst>
                <a:ext uri="{FF2B5EF4-FFF2-40B4-BE49-F238E27FC236}">
                  <a16:creationId xmlns:a16="http://schemas.microsoft.com/office/drawing/2014/main" id="{D9A2C3D9-6288-D588-3049-97B7D84CC88A}"/>
                </a:ext>
              </a:extLst>
            </p:cNvPr>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7191;p56">
              <a:extLst>
                <a:ext uri="{FF2B5EF4-FFF2-40B4-BE49-F238E27FC236}">
                  <a16:creationId xmlns:a16="http://schemas.microsoft.com/office/drawing/2014/main" id="{E35F93AF-34A0-73F1-9CE2-05436B2E1120}"/>
                </a:ext>
              </a:extLst>
            </p:cNvPr>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7192;p56">
              <a:extLst>
                <a:ext uri="{FF2B5EF4-FFF2-40B4-BE49-F238E27FC236}">
                  <a16:creationId xmlns:a16="http://schemas.microsoft.com/office/drawing/2014/main" id="{2761144D-6076-62A3-3D7E-92408D478915}"/>
                </a:ext>
              </a:extLst>
            </p:cNvPr>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7193;p56">
              <a:extLst>
                <a:ext uri="{FF2B5EF4-FFF2-40B4-BE49-F238E27FC236}">
                  <a16:creationId xmlns:a16="http://schemas.microsoft.com/office/drawing/2014/main" id="{6F9020CA-0E34-878C-6EF2-68CEFC936E70}"/>
                </a:ext>
              </a:extLst>
            </p:cNvPr>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7194;p56">
              <a:extLst>
                <a:ext uri="{FF2B5EF4-FFF2-40B4-BE49-F238E27FC236}">
                  <a16:creationId xmlns:a16="http://schemas.microsoft.com/office/drawing/2014/main" id="{A9732E3E-DC64-05AB-0C82-6C1C4DBCD4E5}"/>
                </a:ext>
              </a:extLst>
            </p:cNvPr>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7195;p56">
              <a:extLst>
                <a:ext uri="{FF2B5EF4-FFF2-40B4-BE49-F238E27FC236}">
                  <a16:creationId xmlns:a16="http://schemas.microsoft.com/office/drawing/2014/main" id="{896ABD2E-B85D-209B-86D5-FE301AF0B739}"/>
                </a:ext>
              </a:extLst>
            </p:cNvPr>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7196;p56">
              <a:extLst>
                <a:ext uri="{FF2B5EF4-FFF2-40B4-BE49-F238E27FC236}">
                  <a16:creationId xmlns:a16="http://schemas.microsoft.com/office/drawing/2014/main" id="{4F70A9A6-623F-E17C-8698-5D2628B2E12E}"/>
                </a:ext>
              </a:extLst>
            </p:cNvPr>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7197;p56">
              <a:extLst>
                <a:ext uri="{FF2B5EF4-FFF2-40B4-BE49-F238E27FC236}">
                  <a16:creationId xmlns:a16="http://schemas.microsoft.com/office/drawing/2014/main" id="{9ADBF7DB-5421-8788-0D2C-EB9FC819BC06}"/>
                </a:ext>
              </a:extLst>
            </p:cNvPr>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7198;p56">
              <a:extLst>
                <a:ext uri="{FF2B5EF4-FFF2-40B4-BE49-F238E27FC236}">
                  <a16:creationId xmlns:a16="http://schemas.microsoft.com/office/drawing/2014/main" id="{C4362262-2F65-36E6-5C6C-1FB25253E8B8}"/>
                </a:ext>
              </a:extLst>
            </p:cNvPr>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7199;p56">
              <a:extLst>
                <a:ext uri="{FF2B5EF4-FFF2-40B4-BE49-F238E27FC236}">
                  <a16:creationId xmlns:a16="http://schemas.microsoft.com/office/drawing/2014/main" id="{EC239C27-45EC-FDA5-E59C-CD8CDA8CFA5C}"/>
                </a:ext>
              </a:extLst>
            </p:cNvPr>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7200;p56">
              <a:extLst>
                <a:ext uri="{FF2B5EF4-FFF2-40B4-BE49-F238E27FC236}">
                  <a16:creationId xmlns:a16="http://schemas.microsoft.com/office/drawing/2014/main" id="{04C2438C-C518-E132-53D9-F4BA2BA2C8F8}"/>
                </a:ext>
              </a:extLst>
            </p:cNvPr>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7201;p56">
              <a:extLst>
                <a:ext uri="{FF2B5EF4-FFF2-40B4-BE49-F238E27FC236}">
                  <a16:creationId xmlns:a16="http://schemas.microsoft.com/office/drawing/2014/main" id="{796730B5-5462-7721-8CCC-5EA557C7DD0D}"/>
                </a:ext>
              </a:extLst>
            </p:cNvPr>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7202;p56">
              <a:extLst>
                <a:ext uri="{FF2B5EF4-FFF2-40B4-BE49-F238E27FC236}">
                  <a16:creationId xmlns:a16="http://schemas.microsoft.com/office/drawing/2014/main" id="{F8BAF9E0-170C-A043-771D-3655025244A3}"/>
                </a:ext>
              </a:extLst>
            </p:cNvPr>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7203;p56">
              <a:extLst>
                <a:ext uri="{FF2B5EF4-FFF2-40B4-BE49-F238E27FC236}">
                  <a16:creationId xmlns:a16="http://schemas.microsoft.com/office/drawing/2014/main" id="{2B6AC6CE-7BD4-FB7F-0ADA-44DC856A2052}"/>
                </a:ext>
              </a:extLst>
            </p:cNvPr>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7204;p56">
              <a:extLst>
                <a:ext uri="{FF2B5EF4-FFF2-40B4-BE49-F238E27FC236}">
                  <a16:creationId xmlns:a16="http://schemas.microsoft.com/office/drawing/2014/main" id="{DC0C1B0F-AD68-4998-7E55-933B16646EA3}"/>
                </a:ext>
              </a:extLst>
            </p:cNvPr>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7205;p56">
              <a:extLst>
                <a:ext uri="{FF2B5EF4-FFF2-40B4-BE49-F238E27FC236}">
                  <a16:creationId xmlns:a16="http://schemas.microsoft.com/office/drawing/2014/main" id="{4C6DFF4A-C967-8EA8-9EEC-1E063F6D402E}"/>
                </a:ext>
              </a:extLst>
            </p:cNvPr>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7206;p56">
              <a:extLst>
                <a:ext uri="{FF2B5EF4-FFF2-40B4-BE49-F238E27FC236}">
                  <a16:creationId xmlns:a16="http://schemas.microsoft.com/office/drawing/2014/main" id="{328986A8-68A8-CDE9-DFDA-EA9DAD358F5C}"/>
                </a:ext>
              </a:extLst>
            </p:cNvPr>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7207;p56">
              <a:extLst>
                <a:ext uri="{FF2B5EF4-FFF2-40B4-BE49-F238E27FC236}">
                  <a16:creationId xmlns:a16="http://schemas.microsoft.com/office/drawing/2014/main" id="{816A1862-D459-5EEE-C606-131C3EF896D3}"/>
                </a:ext>
              </a:extLst>
            </p:cNvPr>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7208;p56">
              <a:extLst>
                <a:ext uri="{FF2B5EF4-FFF2-40B4-BE49-F238E27FC236}">
                  <a16:creationId xmlns:a16="http://schemas.microsoft.com/office/drawing/2014/main" id="{77D63AAA-F537-A3F1-3376-6DB019DE79FC}"/>
                </a:ext>
              </a:extLst>
            </p:cNvPr>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7209;p56">
              <a:extLst>
                <a:ext uri="{FF2B5EF4-FFF2-40B4-BE49-F238E27FC236}">
                  <a16:creationId xmlns:a16="http://schemas.microsoft.com/office/drawing/2014/main" id="{75FFE08A-C318-37EF-090F-52496B660A44}"/>
                </a:ext>
              </a:extLst>
            </p:cNvPr>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7210;p56">
              <a:extLst>
                <a:ext uri="{FF2B5EF4-FFF2-40B4-BE49-F238E27FC236}">
                  <a16:creationId xmlns:a16="http://schemas.microsoft.com/office/drawing/2014/main" id="{5E47316B-84BC-8A63-9F4D-611F9AB03B96}"/>
                </a:ext>
              </a:extLst>
            </p:cNvPr>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7211;p56">
              <a:extLst>
                <a:ext uri="{FF2B5EF4-FFF2-40B4-BE49-F238E27FC236}">
                  <a16:creationId xmlns:a16="http://schemas.microsoft.com/office/drawing/2014/main" id="{73D7EB41-19B1-740D-3C76-169BAC57496A}"/>
                </a:ext>
              </a:extLst>
            </p:cNvPr>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7212;p56">
              <a:extLst>
                <a:ext uri="{FF2B5EF4-FFF2-40B4-BE49-F238E27FC236}">
                  <a16:creationId xmlns:a16="http://schemas.microsoft.com/office/drawing/2014/main" id="{38D5A292-9775-8CF4-76E7-BE70EC8FBA13}"/>
                </a:ext>
              </a:extLst>
            </p:cNvPr>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7213;p56">
              <a:extLst>
                <a:ext uri="{FF2B5EF4-FFF2-40B4-BE49-F238E27FC236}">
                  <a16:creationId xmlns:a16="http://schemas.microsoft.com/office/drawing/2014/main" id="{32FCF747-E48F-F2FA-AF3E-124453721386}"/>
                </a:ext>
              </a:extLst>
            </p:cNvPr>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7214;p56">
              <a:extLst>
                <a:ext uri="{FF2B5EF4-FFF2-40B4-BE49-F238E27FC236}">
                  <a16:creationId xmlns:a16="http://schemas.microsoft.com/office/drawing/2014/main" id="{5A7A0CC1-71A7-049A-AA99-548C7B3738C5}"/>
                </a:ext>
              </a:extLst>
            </p:cNvPr>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7215;p56">
              <a:extLst>
                <a:ext uri="{FF2B5EF4-FFF2-40B4-BE49-F238E27FC236}">
                  <a16:creationId xmlns:a16="http://schemas.microsoft.com/office/drawing/2014/main" id="{BFFC081F-5126-65B3-FE51-2DB0F25FEC41}"/>
                </a:ext>
              </a:extLst>
            </p:cNvPr>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7216;p56">
              <a:extLst>
                <a:ext uri="{FF2B5EF4-FFF2-40B4-BE49-F238E27FC236}">
                  <a16:creationId xmlns:a16="http://schemas.microsoft.com/office/drawing/2014/main" id="{E0E60E0A-C84F-F813-BD7E-BC2D32AC4692}"/>
                </a:ext>
              </a:extLst>
            </p:cNvPr>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7217;p56">
              <a:extLst>
                <a:ext uri="{FF2B5EF4-FFF2-40B4-BE49-F238E27FC236}">
                  <a16:creationId xmlns:a16="http://schemas.microsoft.com/office/drawing/2014/main" id="{2CB25512-A73D-EDB0-B53E-D3BE049D193A}"/>
                </a:ext>
              </a:extLst>
            </p:cNvPr>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7218;p56">
              <a:extLst>
                <a:ext uri="{FF2B5EF4-FFF2-40B4-BE49-F238E27FC236}">
                  <a16:creationId xmlns:a16="http://schemas.microsoft.com/office/drawing/2014/main" id="{1FD8332E-DB19-A082-B7AE-02D72E37B75C}"/>
                </a:ext>
              </a:extLst>
            </p:cNvPr>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7219;p56">
              <a:extLst>
                <a:ext uri="{FF2B5EF4-FFF2-40B4-BE49-F238E27FC236}">
                  <a16:creationId xmlns:a16="http://schemas.microsoft.com/office/drawing/2014/main" id="{F2A57DF5-4BB4-026D-89BF-46FA97D0CED6}"/>
                </a:ext>
              </a:extLst>
            </p:cNvPr>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7220;p56">
              <a:extLst>
                <a:ext uri="{FF2B5EF4-FFF2-40B4-BE49-F238E27FC236}">
                  <a16:creationId xmlns:a16="http://schemas.microsoft.com/office/drawing/2014/main" id="{F37758C5-C70E-0014-BC41-07A475F520A8}"/>
                </a:ext>
              </a:extLst>
            </p:cNvPr>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7221;p56">
              <a:extLst>
                <a:ext uri="{FF2B5EF4-FFF2-40B4-BE49-F238E27FC236}">
                  <a16:creationId xmlns:a16="http://schemas.microsoft.com/office/drawing/2014/main" id="{7D9363A9-EEA9-00E7-921E-DD127FA8AD93}"/>
                </a:ext>
              </a:extLst>
            </p:cNvPr>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7222;p56">
              <a:extLst>
                <a:ext uri="{FF2B5EF4-FFF2-40B4-BE49-F238E27FC236}">
                  <a16:creationId xmlns:a16="http://schemas.microsoft.com/office/drawing/2014/main" id="{7C07196C-F9B5-4630-9D02-4574890C468C}"/>
                </a:ext>
              </a:extLst>
            </p:cNvPr>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7223;p56">
              <a:extLst>
                <a:ext uri="{FF2B5EF4-FFF2-40B4-BE49-F238E27FC236}">
                  <a16:creationId xmlns:a16="http://schemas.microsoft.com/office/drawing/2014/main" id="{4B923B9D-F9E4-CA92-8769-391A1E074E44}"/>
                </a:ext>
              </a:extLst>
            </p:cNvPr>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7224;p56">
              <a:extLst>
                <a:ext uri="{FF2B5EF4-FFF2-40B4-BE49-F238E27FC236}">
                  <a16:creationId xmlns:a16="http://schemas.microsoft.com/office/drawing/2014/main" id="{9048A581-F3D9-8C7C-E16C-DE9A970BE814}"/>
                </a:ext>
              </a:extLst>
            </p:cNvPr>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7225;p56">
              <a:extLst>
                <a:ext uri="{FF2B5EF4-FFF2-40B4-BE49-F238E27FC236}">
                  <a16:creationId xmlns:a16="http://schemas.microsoft.com/office/drawing/2014/main" id="{C95527B9-A1DC-97EC-A73E-D630B2875D62}"/>
                </a:ext>
              </a:extLst>
            </p:cNvPr>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7226;p56">
              <a:extLst>
                <a:ext uri="{FF2B5EF4-FFF2-40B4-BE49-F238E27FC236}">
                  <a16:creationId xmlns:a16="http://schemas.microsoft.com/office/drawing/2014/main" id="{37EFE212-31CF-B6B7-CE15-D4C34CA93C79}"/>
                </a:ext>
              </a:extLst>
            </p:cNvPr>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7227;p56">
              <a:extLst>
                <a:ext uri="{FF2B5EF4-FFF2-40B4-BE49-F238E27FC236}">
                  <a16:creationId xmlns:a16="http://schemas.microsoft.com/office/drawing/2014/main" id="{8351CBC9-F3EF-2887-2495-F45D621BAE55}"/>
                </a:ext>
              </a:extLst>
            </p:cNvPr>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7228;p56">
              <a:extLst>
                <a:ext uri="{FF2B5EF4-FFF2-40B4-BE49-F238E27FC236}">
                  <a16:creationId xmlns:a16="http://schemas.microsoft.com/office/drawing/2014/main" id="{2805D7C7-3586-E452-5AC9-9C42C8C70AB9}"/>
                </a:ext>
              </a:extLst>
            </p:cNvPr>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7229;p56">
              <a:extLst>
                <a:ext uri="{FF2B5EF4-FFF2-40B4-BE49-F238E27FC236}">
                  <a16:creationId xmlns:a16="http://schemas.microsoft.com/office/drawing/2014/main" id="{0401499D-5AFA-08EE-B8B6-A4E6C443321C}"/>
                </a:ext>
              </a:extLst>
            </p:cNvPr>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7230;p56">
              <a:extLst>
                <a:ext uri="{FF2B5EF4-FFF2-40B4-BE49-F238E27FC236}">
                  <a16:creationId xmlns:a16="http://schemas.microsoft.com/office/drawing/2014/main" id="{A66F2D3F-F882-FA4F-7EC6-08FC8F05A7DB}"/>
                </a:ext>
              </a:extLst>
            </p:cNvPr>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7231;p56">
              <a:extLst>
                <a:ext uri="{FF2B5EF4-FFF2-40B4-BE49-F238E27FC236}">
                  <a16:creationId xmlns:a16="http://schemas.microsoft.com/office/drawing/2014/main" id="{AF97D25F-A1AB-4E42-8760-242B9D4C82BC}"/>
                </a:ext>
              </a:extLst>
            </p:cNvPr>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7232;p56">
              <a:extLst>
                <a:ext uri="{FF2B5EF4-FFF2-40B4-BE49-F238E27FC236}">
                  <a16:creationId xmlns:a16="http://schemas.microsoft.com/office/drawing/2014/main" id="{928851CC-C4CB-7F45-4F94-239167236A60}"/>
                </a:ext>
              </a:extLst>
            </p:cNvPr>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7233;p56">
              <a:extLst>
                <a:ext uri="{FF2B5EF4-FFF2-40B4-BE49-F238E27FC236}">
                  <a16:creationId xmlns:a16="http://schemas.microsoft.com/office/drawing/2014/main" id="{708CA223-3958-55F5-7752-6B6AB4A9A269}"/>
                </a:ext>
              </a:extLst>
            </p:cNvPr>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7234;p56">
              <a:extLst>
                <a:ext uri="{FF2B5EF4-FFF2-40B4-BE49-F238E27FC236}">
                  <a16:creationId xmlns:a16="http://schemas.microsoft.com/office/drawing/2014/main" id="{E7776716-9C65-2FDA-5D68-98556BC20F13}"/>
                </a:ext>
              </a:extLst>
            </p:cNvPr>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7235;p56">
              <a:extLst>
                <a:ext uri="{FF2B5EF4-FFF2-40B4-BE49-F238E27FC236}">
                  <a16:creationId xmlns:a16="http://schemas.microsoft.com/office/drawing/2014/main" id="{7E52DB00-65D8-2106-A04D-35D673E9DCAF}"/>
                </a:ext>
              </a:extLst>
            </p:cNvPr>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7236;p56">
              <a:extLst>
                <a:ext uri="{FF2B5EF4-FFF2-40B4-BE49-F238E27FC236}">
                  <a16:creationId xmlns:a16="http://schemas.microsoft.com/office/drawing/2014/main" id="{38B3D09A-CC4C-C48A-33A7-AEBDAA22EF1C}"/>
                </a:ext>
              </a:extLst>
            </p:cNvPr>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7237;p56">
              <a:extLst>
                <a:ext uri="{FF2B5EF4-FFF2-40B4-BE49-F238E27FC236}">
                  <a16:creationId xmlns:a16="http://schemas.microsoft.com/office/drawing/2014/main" id="{563750AD-517C-87AE-AA8E-F15A671022C8}"/>
                </a:ext>
              </a:extLst>
            </p:cNvPr>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7238;p56">
              <a:extLst>
                <a:ext uri="{FF2B5EF4-FFF2-40B4-BE49-F238E27FC236}">
                  <a16:creationId xmlns:a16="http://schemas.microsoft.com/office/drawing/2014/main" id="{C63F2257-252D-82C4-7252-82051495A32E}"/>
                </a:ext>
              </a:extLst>
            </p:cNvPr>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7239;p56">
              <a:extLst>
                <a:ext uri="{FF2B5EF4-FFF2-40B4-BE49-F238E27FC236}">
                  <a16:creationId xmlns:a16="http://schemas.microsoft.com/office/drawing/2014/main" id="{40E08B99-1F1B-029E-E62F-CFEFBD133C10}"/>
                </a:ext>
              </a:extLst>
            </p:cNvPr>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7240;p56">
              <a:extLst>
                <a:ext uri="{FF2B5EF4-FFF2-40B4-BE49-F238E27FC236}">
                  <a16:creationId xmlns:a16="http://schemas.microsoft.com/office/drawing/2014/main" id="{F5BAAE50-1A2C-D896-3144-6C27032750D9}"/>
                </a:ext>
              </a:extLst>
            </p:cNvPr>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7241;p56">
              <a:extLst>
                <a:ext uri="{FF2B5EF4-FFF2-40B4-BE49-F238E27FC236}">
                  <a16:creationId xmlns:a16="http://schemas.microsoft.com/office/drawing/2014/main" id="{52064B91-4CCB-D436-8024-3D2CF08A87D0}"/>
                </a:ext>
              </a:extLst>
            </p:cNvPr>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7242;p56">
              <a:extLst>
                <a:ext uri="{FF2B5EF4-FFF2-40B4-BE49-F238E27FC236}">
                  <a16:creationId xmlns:a16="http://schemas.microsoft.com/office/drawing/2014/main" id="{7B68C2B2-3660-5B22-535F-F74D33C30768}"/>
                </a:ext>
              </a:extLst>
            </p:cNvPr>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7243;p56">
              <a:extLst>
                <a:ext uri="{FF2B5EF4-FFF2-40B4-BE49-F238E27FC236}">
                  <a16:creationId xmlns:a16="http://schemas.microsoft.com/office/drawing/2014/main" id="{BF2326FC-CD12-54F3-BFD1-48563FC7CF33}"/>
                </a:ext>
              </a:extLst>
            </p:cNvPr>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7244;p56">
              <a:extLst>
                <a:ext uri="{FF2B5EF4-FFF2-40B4-BE49-F238E27FC236}">
                  <a16:creationId xmlns:a16="http://schemas.microsoft.com/office/drawing/2014/main" id="{8CAC1E6F-35A6-3A56-705D-1B7BCE24366F}"/>
                </a:ext>
              </a:extLst>
            </p:cNvPr>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7245;p56">
              <a:extLst>
                <a:ext uri="{FF2B5EF4-FFF2-40B4-BE49-F238E27FC236}">
                  <a16:creationId xmlns:a16="http://schemas.microsoft.com/office/drawing/2014/main" id="{1F569BEB-3698-F3BA-5E6F-1C6E29E4EE76}"/>
                </a:ext>
              </a:extLst>
            </p:cNvPr>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7246;p56">
              <a:extLst>
                <a:ext uri="{FF2B5EF4-FFF2-40B4-BE49-F238E27FC236}">
                  <a16:creationId xmlns:a16="http://schemas.microsoft.com/office/drawing/2014/main" id="{B114E93E-72C6-5A96-C27A-03C8A7C26694}"/>
                </a:ext>
              </a:extLst>
            </p:cNvPr>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7247;p56">
              <a:extLst>
                <a:ext uri="{FF2B5EF4-FFF2-40B4-BE49-F238E27FC236}">
                  <a16:creationId xmlns:a16="http://schemas.microsoft.com/office/drawing/2014/main" id="{5D9F0872-3CBF-EDCB-FC52-F70FEFCA98BA}"/>
                </a:ext>
              </a:extLst>
            </p:cNvPr>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7248;p56">
              <a:extLst>
                <a:ext uri="{FF2B5EF4-FFF2-40B4-BE49-F238E27FC236}">
                  <a16:creationId xmlns:a16="http://schemas.microsoft.com/office/drawing/2014/main" id="{4CF2C8AD-C552-37FC-1216-2081A13BFBC4}"/>
                </a:ext>
              </a:extLst>
            </p:cNvPr>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7249;p56">
              <a:extLst>
                <a:ext uri="{FF2B5EF4-FFF2-40B4-BE49-F238E27FC236}">
                  <a16:creationId xmlns:a16="http://schemas.microsoft.com/office/drawing/2014/main" id="{7278744A-A886-A731-7764-F0E216BBA2B9}"/>
                </a:ext>
              </a:extLst>
            </p:cNvPr>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7250;p56">
              <a:extLst>
                <a:ext uri="{FF2B5EF4-FFF2-40B4-BE49-F238E27FC236}">
                  <a16:creationId xmlns:a16="http://schemas.microsoft.com/office/drawing/2014/main" id="{5DD9DE6F-0EE6-CD9A-4875-B9DD85F677BA}"/>
                </a:ext>
              </a:extLst>
            </p:cNvPr>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7251;p56">
              <a:extLst>
                <a:ext uri="{FF2B5EF4-FFF2-40B4-BE49-F238E27FC236}">
                  <a16:creationId xmlns:a16="http://schemas.microsoft.com/office/drawing/2014/main" id="{9BD6F161-2F78-74AF-BB55-9F27E519C5E5}"/>
                </a:ext>
              </a:extLst>
            </p:cNvPr>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7252;p56">
              <a:extLst>
                <a:ext uri="{FF2B5EF4-FFF2-40B4-BE49-F238E27FC236}">
                  <a16:creationId xmlns:a16="http://schemas.microsoft.com/office/drawing/2014/main" id="{1AB182F1-7323-ABEB-DE61-30FC5EC943D6}"/>
                </a:ext>
              </a:extLst>
            </p:cNvPr>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7253;p56">
              <a:extLst>
                <a:ext uri="{FF2B5EF4-FFF2-40B4-BE49-F238E27FC236}">
                  <a16:creationId xmlns:a16="http://schemas.microsoft.com/office/drawing/2014/main" id="{4D58CDA8-42B5-60C4-EE97-1781955775FF}"/>
                </a:ext>
              </a:extLst>
            </p:cNvPr>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7254;p56">
              <a:extLst>
                <a:ext uri="{FF2B5EF4-FFF2-40B4-BE49-F238E27FC236}">
                  <a16:creationId xmlns:a16="http://schemas.microsoft.com/office/drawing/2014/main" id="{1E694E9C-5C6B-720D-5C99-D3A3C4D9D3FF}"/>
                </a:ext>
              </a:extLst>
            </p:cNvPr>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7255;p56">
              <a:extLst>
                <a:ext uri="{FF2B5EF4-FFF2-40B4-BE49-F238E27FC236}">
                  <a16:creationId xmlns:a16="http://schemas.microsoft.com/office/drawing/2014/main" id="{9A83DEA8-92E6-AAE2-56B4-0ACA622006F1}"/>
                </a:ext>
              </a:extLst>
            </p:cNvPr>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7256;p56">
              <a:extLst>
                <a:ext uri="{FF2B5EF4-FFF2-40B4-BE49-F238E27FC236}">
                  <a16:creationId xmlns:a16="http://schemas.microsoft.com/office/drawing/2014/main" id="{18AD25FA-C695-87B5-1FD6-5C8441D5C42A}"/>
                </a:ext>
              </a:extLst>
            </p:cNvPr>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7257;p56">
              <a:extLst>
                <a:ext uri="{FF2B5EF4-FFF2-40B4-BE49-F238E27FC236}">
                  <a16:creationId xmlns:a16="http://schemas.microsoft.com/office/drawing/2014/main" id="{000D0C46-71FF-3B35-1C39-88F472D87F25}"/>
                </a:ext>
              </a:extLst>
            </p:cNvPr>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7258;p56">
              <a:extLst>
                <a:ext uri="{FF2B5EF4-FFF2-40B4-BE49-F238E27FC236}">
                  <a16:creationId xmlns:a16="http://schemas.microsoft.com/office/drawing/2014/main" id="{1DC84C65-8C29-A8EF-3F97-A0A0F983B8C2}"/>
                </a:ext>
              </a:extLst>
            </p:cNvPr>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7259;p56">
              <a:extLst>
                <a:ext uri="{FF2B5EF4-FFF2-40B4-BE49-F238E27FC236}">
                  <a16:creationId xmlns:a16="http://schemas.microsoft.com/office/drawing/2014/main" id="{0C13BFC8-067F-6365-7A39-CD3A65B64F08}"/>
                </a:ext>
              </a:extLst>
            </p:cNvPr>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7260;p56">
              <a:extLst>
                <a:ext uri="{FF2B5EF4-FFF2-40B4-BE49-F238E27FC236}">
                  <a16:creationId xmlns:a16="http://schemas.microsoft.com/office/drawing/2014/main" id="{C4445675-03D2-B3FD-0B37-09A6691AC8F3}"/>
                </a:ext>
              </a:extLst>
            </p:cNvPr>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7261;p56">
              <a:extLst>
                <a:ext uri="{FF2B5EF4-FFF2-40B4-BE49-F238E27FC236}">
                  <a16:creationId xmlns:a16="http://schemas.microsoft.com/office/drawing/2014/main" id="{B36C03F5-C6EB-52AB-5AFF-44DDFC4E6560}"/>
                </a:ext>
              </a:extLst>
            </p:cNvPr>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7262;p56">
              <a:extLst>
                <a:ext uri="{FF2B5EF4-FFF2-40B4-BE49-F238E27FC236}">
                  <a16:creationId xmlns:a16="http://schemas.microsoft.com/office/drawing/2014/main" id="{9D135BCF-B830-9033-41AA-9CF16350AC76}"/>
                </a:ext>
              </a:extLst>
            </p:cNvPr>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7263;p56">
              <a:extLst>
                <a:ext uri="{FF2B5EF4-FFF2-40B4-BE49-F238E27FC236}">
                  <a16:creationId xmlns:a16="http://schemas.microsoft.com/office/drawing/2014/main" id="{51F7C16E-E719-D947-26F3-420664598EB7}"/>
                </a:ext>
              </a:extLst>
            </p:cNvPr>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7264;p56">
              <a:extLst>
                <a:ext uri="{FF2B5EF4-FFF2-40B4-BE49-F238E27FC236}">
                  <a16:creationId xmlns:a16="http://schemas.microsoft.com/office/drawing/2014/main" id="{02D726BC-030F-B615-1B06-77D5CFB27200}"/>
                </a:ext>
              </a:extLst>
            </p:cNvPr>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7265;p56">
              <a:extLst>
                <a:ext uri="{FF2B5EF4-FFF2-40B4-BE49-F238E27FC236}">
                  <a16:creationId xmlns:a16="http://schemas.microsoft.com/office/drawing/2014/main" id="{788A485E-EDAB-D59A-6742-9639AC2AEAA1}"/>
                </a:ext>
              </a:extLst>
            </p:cNvPr>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7266;p56">
              <a:extLst>
                <a:ext uri="{FF2B5EF4-FFF2-40B4-BE49-F238E27FC236}">
                  <a16:creationId xmlns:a16="http://schemas.microsoft.com/office/drawing/2014/main" id="{651BBAC3-3B67-A37E-CB98-402EB0DC0B32}"/>
                </a:ext>
              </a:extLst>
            </p:cNvPr>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7267;p56">
              <a:extLst>
                <a:ext uri="{FF2B5EF4-FFF2-40B4-BE49-F238E27FC236}">
                  <a16:creationId xmlns:a16="http://schemas.microsoft.com/office/drawing/2014/main" id="{54728420-4822-0049-B19A-DF5D7F9B6966}"/>
                </a:ext>
              </a:extLst>
            </p:cNvPr>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7268;p56">
              <a:extLst>
                <a:ext uri="{FF2B5EF4-FFF2-40B4-BE49-F238E27FC236}">
                  <a16:creationId xmlns:a16="http://schemas.microsoft.com/office/drawing/2014/main" id="{C02F7BF4-1195-859E-BCB6-BCAA10ACE964}"/>
                </a:ext>
              </a:extLst>
            </p:cNvPr>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7269;p56">
              <a:extLst>
                <a:ext uri="{FF2B5EF4-FFF2-40B4-BE49-F238E27FC236}">
                  <a16:creationId xmlns:a16="http://schemas.microsoft.com/office/drawing/2014/main" id="{4008A037-FE2F-B0F4-3152-60A8DD5F03DE}"/>
                </a:ext>
              </a:extLst>
            </p:cNvPr>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7270;p56">
              <a:extLst>
                <a:ext uri="{FF2B5EF4-FFF2-40B4-BE49-F238E27FC236}">
                  <a16:creationId xmlns:a16="http://schemas.microsoft.com/office/drawing/2014/main" id="{1D6679CF-A1DE-AD02-4818-767CBEF8C9B8}"/>
                </a:ext>
              </a:extLst>
            </p:cNvPr>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7271;p56">
              <a:extLst>
                <a:ext uri="{FF2B5EF4-FFF2-40B4-BE49-F238E27FC236}">
                  <a16:creationId xmlns:a16="http://schemas.microsoft.com/office/drawing/2014/main" id="{FE842C6E-2702-F553-C368-AB42256237E4}"/>
                </a:ext>
              </a:extLst>
            </p:cNvPr>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7272;p56">
              <a:extLst>
                <a:ext uri="{FF2B5EF4-FFF2-40B4-BE49-F238E27FC236}">
                  <a16:creationId xmlns:a16="http://schemas.microsoft.com/office/drawing/2014/main" id="{4368F9F3-42C0-A72F-9D08-23B637998442}"/>
                </a:ext>
              </a:extLst>
            </p:cNvPr>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7273;p56">
              <a:extLst>
                <a:ext uri="{FF2B5EF4-FFF2-40B4-BE49-F238E27FC236}">
                  <a16:creationId xmlns:a16="http://schemas.microsoft.com/office/drawing/2014/main" id="{3512674F-32C2-3232-DA7C-1434DB0D8AC3}"/>
                </a:ext>
              </a:extLst>
            </p:cNvPr>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7274;p56">
              <a:extLst>
                <a:ext uri="{FF2B5EF4-FFF2-40B4-BE49-F238E27FC236}">
                  <a16:creationId xmlns:a16="http://schemas.microsoft.com/office/drawing/2014/main" id="{82620722-BF99-E289-B6FE-019DCE8E07BA}"/>
                </a:ext>
              </a:extLst>
            </p:cNvPr>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7275;p56">
              <a:extLst>
                <a:ext uri="{FF2B5EF4-FFF2-40B4-BE49-F238E27FC236}">
                  <a16:creationId xmlns:a16="http://schemas.microsoft.com/office/drawing/2014/main" id="{50D28ACB-06B3-57A4-1C7C-02E2D50E4E4F}"/>
                </a:ext>
              </a:extLst>
            </p:cNvPr>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7276;p56">
              <a:extLst>
                <a:ext uri="{FF2B5EF4-FFF2-40B4-BE49-F238E27FC236}">
                  <a16:creationId xmlns:a16="http://schemas.microsoft.com/office/drawing/2014/main" id="{0A43C706-7830-A09A-2763-7C46A4CDC321}"/>
                </a:ext>
              </a:extLst>
            </p:cNvPr>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7277;p56">
              <a:extLst>
                <a:ext uri="{FF2B5EF4-FFF2-40B4-BE49-F238E27FC236}">
                  <a16:creationId xmlns:a16="http://schemas.microsoft.com/office/drawing/2014/main" id="{F6176E0A-96DA-4931-26ED-56EF9D714CD2}"/>
                </a:ext>
              </a:extLst>
            </p:cNvPr>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7278;p56">
              <a:extLst>
                <a:ext uri="{FF2B5EF4-FFF2-40B4-BE49-F238E27FC236}">
                  <a16:creationId xmlns:a16="http://schemas.microsoft.com/office/drawing/2014/main" id="{A2484E3C-3311-9355-C27B-B79F5758B00B}"/>
                </a:ext>
              </a:extLst>
            </p:cNvPr>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7279;p56">
              <a:extLst>
                <a:ext uri="{FF2B5EF4-FFF2-40B4-BE49-F238E27FC236}">
                  <a16:creationId xmlns:a16="http://schemas.microsoft.com/office/drawing/2014/main" id="{97FD2C54-0EA3-E2FE-58DE-77CDCAA270F4}"/>
                </a:ext>
              </a:extLst>
            </p:cNvPr>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7280;p56">
              <a:extLst>
                <a:ext uri="{FF2B5EF4-FFF2-40B4-BE49-F238E27FC236}">
                  <a16:creationId xmlns:a16="http://schemas.microsoft.com/office/drawing/2014/main" id="{89B8C871-5318-B902-08BD-29C5BFF67A1C}"/>
                </a:ext>
              </a:extLst>
            </p:cNvPr>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7281;p56">
              <a:extLst>
                <a:ext uri="{FF2B5EF4-FFF2-40B4-BE49-F238E27FC236}">
                  <a16:creationId xmlns:a16="http://schemas.microsoft.com/office/drawing/2014/main" id="{19C356E3-2F5F-CD87-FD25-7EA912D13411}"/>
                </a:ext>
              </a:extLst>
            </p:cNvPr>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7282;p56">
              <a:extLst>
                <a:ext uri="{FF2B5EF4-FFF2-40B4-BE49-F238E27FC236}">
                  <a16:creationId xmlns:a16="http://schemas.microsoft.com/office/drawing/2014/main" id="{A5598868-9B54-328D-810E-574E5DB119AD}"/>
                </a:ext>
              </a:extLst>
            </p:cNvPr>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7283;p56">
              <a:extLst>
                <a:ext uri="{FF2B5EF4-FFF2-40B4-BE49-F238E27FC236}">
                  <a16:creationId xmlns:a16="http://schemas.microsoft.com/office/drawing/2014/main" id="{560307E4-57F5-5F0F-4B89-E45DCD1D710E}"/>
                </a:ext>
              </a:extLst>
            </p:cNvPr>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7284;p56">
              <a:extLst>
                <a:ext uri="{FF2B5EF4-FFF2-40B4-BE49-F238E27FC236}">
                  <a16:creationId xmlns:a16="http://schemas.microsoft.com/office/drawing/2014/main" id="{3F77A61A-52DD-A802-D110-B05E3E80A6AC}"/>
                </a:ext>
              </a:extLst>
            </p:cNvPr>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7285;p56">
              <a:extLst>
                <a:ext uri="{FF2B5EF4-FFF2-40B4-BE49-F238E27FC236}">
                  <a16:creationId xmlns:a16="http://schemas.microsoft.com/office/drawing/2014/main" id="{4B3AB7E2-ECAE-ABDE-2124-EF31EB1277EC}"/>
                </a:ext>
              </a:extLst>
            </p:cNvPr>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7286;p56">
              <a:extLst>
                <a:ext uri="{FF2B5EF4-FFF2-40B4-BE49-F238E27FC236}">
                  <a16:creationId xmlns:a16="http://schemas.microsoft.com/office/drawing/2014/main" id="{0BA2D7B6-5011-55B7-C940-A7673A28A818}"/>
                </a:ext>
              </a:extLst>
            </p:cNvPr>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7287;p56">
              <a:extLst>
                <a:ext uri="{FF2B5EF4-FFF2-40B4-BE49-F238E27FC236}">
                  <a16:creationId xmlns:a16="http://schemas.microsoft.com/office/drawing/2014/main" id="{95746F97-B9BA-9988-8F1F-868E86E051F2}"/>
                </a:ext>
              </a:extLst>
            </p:cNvPr>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7288;p56">
              <a:extLst>
                <a:ext uri="{FF2B5EF4-FFF2-40B4-BE49-F238E27FC236}">
                  <a16:creationId xmlns:a16="http://schemas.microsoft.com/office/drawing/2014/main" id="{FF26A05C-5A67-A158-83E8-72E700DD9955}"/>
                </a:ext>
              </a:extLst>
            </p:cNvPr>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7289;p56">
              <a:extLst>
                <a:ext uri="{FF2B5EF4-FFF2-40B4-BE49-F238E27FC236}">
                  <a16:creationId xmlns:a16="http://schemas.microsoft.com/office/drawing/2014/main" id="{A61D92CD-AC6E-B69D-63EE-65809E191A4F}"/>
                </a:ext>
              </a:extLst>
            </p:cNvPr>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7290;p56">
              <a:extLst>
                <a:ext uri="{FF2B5EF4-FFF2-40B4-BE49-F238E27FC236}">
                  <a16:creationId xmlns:a16="http://schemas.microsoft.com/office/drawing/2014/main" id="{53D3927A-3501-B6E0-5FAF-7BA56C389E18}"/>
                </a:ext>
              </a:extLst>
            </p:cNvPr>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7291;p56">
              <a:extLst>
                <a:ext uri="{FF2B5EF4-FFF2-40B4-BE49-F238E27FC236}">
                  <a16:creationId xmlns:a16="http://schemas.microsoft.com/office/drawing/2014/main" id="{D45D8D53-2E55-93E5-E9B3-FB5CAEB44A5F}"/>
                </a:ext>
              </a:extLst>
            </p:cNvPr>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7292;p56">
              <a:extLst>
                <a:ext uri="{FF2B5EF4-FFF2-40B4-BE49-F238E27FC236}">
                  <a16:creationId xmlns:a16="http://schemas.microsoft.com/office/drawing/2014/main" id="{CB5712C2-FE74-4E8E-99A2-BDD725DC84A9}"/>
                </a:ext>
              </a:extLst>
            </p:cNvPr>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7293;p56">
              <a:extLst>
                <a:ext uri="{FF2B5EF4-FFF2-40B4-BE49-F238E27FC236}">
                  <a16:creationId xmlns:a16="http://schemas.microsoft.com/office/drawing/2014/main" id="{6EA9D171-5908-ADD6-F26C-7B9C0196AC87}"/>
                </a:ext>
              </a:extLst>
            </p:cNvPr>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7294;p56">
              <a:extLst>
                <a:ext uri="{FF2B5EF4-FFF2-40B4-BE49-F238E27FC236}">
                  <a16:creationId xmlns:a16="http://schemas.microsoft.com/office/drawing/2014/main" id="{348D57A8-7428-0BD2-8081-0E94CD48E5B8}"/>
                </a:ext>
              </a:extLst>
            </p:cNvPr>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7295;p56">
              <a:extLst>
                <a:ext uri="{FF2B5EF4-FFF2-40B4-BE49-F238E27FC236}">
                  <a16:creationId xmlns:a16="http://schemas.microsoft.com/office/drawing/2014/main" id="{7AB7A068-2CAC-148E-9F6C-C35DB87EC973}"/>
                </a:ext>
              </a:extLst>
            </p:cNvPr>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7296;p56">
              <a:extLst>
                <a:ext uri="{FF2B5EF4-FFF2-40B4-BE49-F238E27FC236}">
                  <a16:creationId xmlns:a16="http://schemas.microsoft.com/office/drawing/2014/main" id="{A0B3115A-8E0E-D6F8-8837-17BD50FDC56E}"/>
                </a:ext>
              </a:extLst>
            </p:cNvPr>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7297;p56">
              <a:extLst>
                <a:ext uri="{FF2B5EF4-FFF2-40B4-BE49-F238E27FC236}">
                  <a16:creationId xmlns:a16="http://schemas.microsoft.com/office/drawing/2014/main" id="{7A8A95C7-C938-868B-32F1-C65B287DE652}"/>
                </a:ext>
              </a:extLst>
            </p:cNvPr>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7298;p56">
              <a:extLst>
                <a:ext uri="{FF2B5EF4-FFF2-40B4-BE49-F238E27FC236}">
                  <a16:creationId xmlns:a16="http://schemas.microsoft.com/office/drawing/2014/main" id="{782B74E3-583B-4972-5EE9-CA488A266BD3}"/>
                </a:ext>
              </a:extLst>
            </p:cNvPr>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7299;p56">
              <a:extLst>
                <a:ext uri="{FF2B5EF4-FFF2-40B4-BE49-F238E27FC236}">
                  <a16:creationId xmlns:a16="http://schemas.microsoft.com/office/drawing/2014/main" id="{0AEA78D5-0F27-F229-D545-1E0FF2A14C5C}"/>
                </a:ext>
              </a:extLst>
            </p:cNvPr>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7300;p56">
              <a:extLst>
                <a:ext uri="{FF2B5EF4-FFF2-40B4-BE49-F238E27FC236}">
                  <a16:creationId xmlns:a16="http://schemas.microsoft.com/office/drawing/2014/main" id="{AC302DE8-3385-C95C-B62C-E73E81C498D0}"/>
                </a:ext>
              </a:extLst>
            </p:cNvPr>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7301;p56">
              <a:extLst>
                <a:ext uri="{FF2B5EF4-FFF2-40B4-BE49-F238E27FC236}">
                  <a16:creationId xmlns:a16="http://schemas.microsoft.com/office/drawing/2014/main" id="{F5E9F1E0-3861-1DF8-3FDE-D30BF90AF5B8}"/>
                </a:ext>
              </a:extLst>
            </p:cNvPr>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7302;p56">
              <a:extLst>
                <a:ext uri="{FF2B5EF4-FFF2-40B4-BE49-F238E27FC236}">
                  <a16:creationId xmlns:a16="http://schemas.microsoft.com/office/drawing/2014/main" id="{4701CD5C-B1A0-19F6-315D-9CA4EF3C9B0A}"/>
                </a:ext>
              </a:extLst>
            </p:cNvPr>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7303;p56">
              <a:extLst>
                <a:ext uri="{FF2B5EF4-FFF2-40B4-BE49-F238E27FC236}">
                  <a16:creationId xmlns:a16="http://schemas.microsoft.com/office/drawing/2014/main" id="{8ACEE02F-DCB8-75EC-09EB-12440A2255C0}"/>
                </a:ext>
              </a:extLst>
            </p:cNvPr>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7304;p56">
              <a:extLst>
                <a:ext uri="{FF2B5EF4-FFF2-40B4-BE49-F238E27FC236}">
                  <a16:creationId xmlns:a16="http://schemas.microsoft.com/office/drawing/2014/main" id="{41CB6F82-88EE-10D7-EB4F-C5013A42F70F}"/>
                </a:ext>
              </a:extLst>
            </p:cNvPr>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7305;p56">
              <a:extLst>
                <a:ext uri="{FF2B5EF4-FFF2-40B4-BE49-F238E27FC236}">
                  <a16:creationId xmlns:a16="http://schemas.microsoft.com/office/drawing/2014/main" id="{88BAF8E2-25DD-9975-CD57-569C941D3C7F}"/>
                </a:ext>
              </a:extLst>
            </p:cNvPr>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7306;p56">
              <a:extLst>
                <a:ext uri="{FF2B5EF4-FFF2-40B4-BE49-F238E27FC236}">
                  <a16:creationId xmlns:a16="http://schemas.microsoft.com/office/drawing/2014/main" id="{2D28094D-77CA-A11F-6C0A-419A99DDF6D0}"/>
                </a:ext>
              </a:extLst>
            </p:cNvPr>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7307;p56">
              <a:extLst>
                <a:ext uri="{FF2B5EF4-FFF2-40B4-BE49-F238E27FC236}">
                  <a16:creationId xmlns:a16="http://schemas.microsoft.com/office/drawing/2014/main" id="{991C3F80-6ACE-B1B2-8A60-E20DEB0557B4}"/>
                </a:ext>
              </a:extLst>
            </p:cNvPr>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7308;p56">
              <a:extLst>
                <a:ext uri="{FF2B5EF4-FFF2-40B4-BE49-F238E27FC236}">
                  <a16:creationId xmlns:a16="http://schemas.microsoft.com/office/drawing/2014/main" id="{E49FDB61-A18A-6D0F-CF5E-92182C448933}"/>
                </a:ext>
              </a:extLst>
            </p:cNvPr>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7309;p56">
              <a:extLst>
                <a:ext uri="{FF2B5EF4-FFF2-40B4-BE49-F238E27FC236}">
                  <a16:creationId xmlns:a16="http://schemas.microsoft.com/office/drawing/2014/main" id="{7F2110F9-E61A-C538-C9A7-F4CE31EDA488}"/>
                </a:ext>
              </a:extLst>
            </p:cNvPr>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7310;p56">
              <a:extLst>
                <a:ext uri="{FF2B5EF4-FFF2-40B4-BE49-F238E27FC236}">
                  <a16:creationId xmlns:a16="http://schemas.microsoft.com/office/drawing/2014/main" id="{44B87CE8-DCFE-2487-4FC6-0E8D98A83EC4}"/>
                </a:ext>
              </a:extLst>
            </p:cNvPr>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7311;p56">
              <a:extLst>
                <a:ext uri="{FF2B5EF4-FFF2-40B4-BE49-F238E27FC236}">
                  <a16:creationId xmlns:a16="http://schemas.microsoft.com/office/drawing/2014/main" id="{FDAB9C8D-808E-D6B8-98F4-ADB448BEEB9A}"/>
                </a:ext>
              </a:extLst>
            </p:cNvPr>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7312;p56">
              <a:extLst>
                <a:ext uri="{FF2B5EF4-FFF2-40B4-BE49-F238E27FC236}">
                  <a16:creationId xmlns:a16="http://schemas.microsoft.com/office/drawing/2014/main" id="{317F5D2F-0E8B-269E-6ECD-463F08CC716A}"/>
                </a:ext>
              </a:extLst>
            </p:cNvPr>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7313;p56">
              <a:extLst>
                <a:ext uri="{FF2B5EF4-FFF2-40B4-BE49-F238E27FC236}">
                  <a16:creationId xmlns:a16="http://schemas.microsoft.com/office/drawing/2014/main" id="{1DEF4707-30B3-6AA6-DBF6-ABC002732CC4}"/>
                </a:ext>
              </a:extLst>
            </p:cNvPr>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7314;p56">
              <a:extLst>
                <a:ext uri="{FF2B5EF4-FFF2-40B4-BE49-F238E27FC236}">
                  <a16:creationId xmlns:a16="http://schemas.microsoft.com/office/drawing/2014/main" id="{96440B67-4D7F-1EF3-A20D-2E3E7CCA1225}"/>
                </a:ext>
              </a:extLst>
            </p:cNvPr>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7315;p56">
              <a:extLst>
                <a:ext uri="{FF2B5EF4-FFF2-40B4-BE49-F238E27FC236}">
                  <a16:creationId xmlns:a16="http://schemas.microsoft.com/office/drawing/2014/main" id="{4AA5905E-802B-995A-F47B-CCDF10F1F6E4}"/>
                </a:ext>
              </a:extLst>
            </p:cNvPr>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7316;p56">
              <a:extLst>
                <a:ext uri="{FF2B5EF4-FFF2-40B4-BE49-F238E27FC236}">
                  <a16:creationId xmlns:a16="http://schemas.microsoft.com/office/drawing/2014/main" id="{1B030138-9881-AAA5-0F0E-FD8708E426B8}"/>
                </a:ext>
              </a:extLst>
            </p:cNvPr>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7317;p56">
              <a:extLst>
                <a:ext uri="{FF2B5EF4-FFF2-40B4-BE49-F238E27FC236}">
                  <a16:creationId xmlns:a16="http://schemas.microsoft.com/office/drawing/2014/main" id="{1B27E98B-01E5-54E5-D37F-A501D1BE31FC}"/>
                </a:ext>
              </a:extLst>
            </p:cNvPr>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7318;p56">
              <a:extLst>
                <a:ext uri="{FF2B5EF4-FFF2-40B4-BE49-F238E27FC236}">
                  <a16:creationId xmlns:a16="http://schemas.microsoft.com/office/drawing/2014/main" id="{EED97128-C46C-67BD-72D2-F9816230ABAD}"/>
                </a:ext>
              </a:extLst>
            </p:cNvPr>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7319;p56">
              <a:extLst>
                <a:ext uri="{FF2B5EF4-FFF2-40B4-BE49-F238E27FC236}">
                  <a16:creationId xmlns:a16="http://schemas.microsoft.com/office/drawing/2014/main" id="{6677B7D5-F5B8-DD4B-5FE7-B32AA68E607E}"/>
                </a:ext>
              </a:extLst>
            </p:cNvPr>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7320;p56">
              <a:extLst>
                <a:ext uri="{FF2B5EF4-FFF2-40B4-BE49-F238E27FC236}">
                  <a16:creationId xmlns:a16="http://schemas.microsoft.com/office/drawing/2014/main" id="{45B7D5C1-25A8-262B-4B57-CAB4F8D8A49C}"/>
                </a:ext>
              </a:extLst>
            </p:cNvPr>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7321;p56">
              <a:extLst>
                <a:ext uri="{FF2B5EF4-FFF2-40B4-BE49-F238E27FC236}">
                  <a16:creationId xmlns:a16="http://schemas.microsoft.com/office/drawing/2014/main" id="{51A17A88-3860-E7FA-DFB4-1BD129ED73D0}"/>
                </a:ext>
              </a:extLst>
            </p:cNvPr>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7322;p56">
              <a:extLst>
                <a:ext uri="{FF2B5EF4-FFF2-40B4-BE49-F238E27FC236}">
                  <a16:creationId xmlns:a16="http://schemas.microsoft.com/office/drawing/2014/main" id="{AADB9763-1817-7766-62A9-EECC86B6083A}"/>
                </a:ext>
              </a:extLst>
            </p:cNvPr>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7323;p56">
              <a:extLst>
                <a:ext uri="{FF2B5EF4-FFF2-40B4-BE49-F238E27FC236}">
                  <a16:creationId xmlns:a16="http://schemas.microsoft.com/office/drawing/2014/main" id="{A4342F28-857D-796F-A4C4-118B6FA7100B}"/>
                </a:ext>
              </a:extLst>
            </p:cNvPr>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7324;p56">
              <a:extLst>
                <a:ext uri="{FF2B5EF4-FFF2-40B4-BE49-F238E27FC236}">
                  <a16:creationId xmlns:a16="http://schemas.microsoft.com/office/drawing/2014/main" id="{EBACE9BA-A8F7-7D26-5DCD-C86CBF362408}"/>
                </a:ext>
              </a:extLst>
            </p:cNvPr>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7325;p56">
              <a:extLst>
                <a:ext uri="{FF2B5EF4-FFF2-40B4-BE49-F238E27FC236}">
                  <a16:creationId xmlns:a16="http://schemas.microsoft.com/office/drawing/2014/main" id="{9803DE80-5277-C8D1-0845-9CC6108B9499}"/>
                </a:ext>
              </a:extLst>
            </p:cNvPr>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7326;p56">
              <a:extLst>
                <a:ext uri="{FF2B5EF4-FFF2-40B4-BE49-F238E27FC236}">
                  <a16:creationId xmlns:a16="http://schemas.microsoft.com/office/drawing/2014/main" id="{4B941A9F-771F-A545-CF75-EB638C1D5FF4}"/>
                </a:ext>
              </a:extLst>
            </p:cNvPr>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7327;p56">
              <a:extLst>
                <a:ext uri="{FF2B5EF4-FFF2-40B4-BE49-F238E27FC236}">
                  <a16:creationId xmlns:a16="http://schemas.microsoft.com/office/drawing/2014/main" id="{25E1834D-CF90-3285-D460-4A66A77A1715}"/>
                </a:ext>
              </a:extLst>
            </p:cNvPr>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7328;p56">
              <a:extLst>
                <a:ext uri="{FF2B5EF4-FFF2-40B4-BE49-F238E27FC236}">
                  <a16:creationId xmlns:a16="http://schemas.microsoft.com/office/drawing/2014/main" id="{E25E8945-4107-B730-672D-6C47A792FD01}"/>
                </a:ext>
              </a:extLst>
            </p:cNvPr>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7329;p56">
              <a:extLst>
                <a:ext uri="{FF2B5EF4-FFF2-40B4-BE49-F238E27FC236}">
                  <a16:creationId xmlns:a16="http://schemas.microsoft.com/office/drawing/2014/main" id="{2D10FDDB-1008-7CB0-B5EC-ADDFDEF0B421}"/>
                </a:ext>
              </a:extLst>
            </p:cNvPr>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7330;p56">
              <a:extLst>
                <a:ext uri="{FF2B5EF4-FFF2-40B4-BE49-F238E27FC236}">
                  <a16:creationId xmlns:a16="http://schemas.microsoft.com/office/drawing/2014/main" id="{D76653FF-EBEF-2734-5556-EA25EF37B542}"/>
                </a:ext>
              </a:extLst>
            </p:cNvPr>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7331;p56">
              <a:extLst>
                <a:ext uri="{FF2B5EF4-FFF2-40B4-BE49-F238E27FC236}">
                  <a16:creationId xmlns:a16="http://schemas.microsoft.com/office/drawing/2014/main" id="{431C56C8-B838-A242-1A87-C64AC2212521}"/>
                </a:ext>
              </a:extLst>
            </p:cNvPr>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7332;p56">
              <a:extLst>
                <a:ext uri="{FF2B5EF4-FFF2-40B4-BE49-F238E27FC236}">
                  <a16:creationId xmlns:a16="http://schemas.microsoft.com/office/drawing/2014/main" id="{B98C86B5-DE24-170A-D655-DBFD33DF506E}"/>
                </a:ext>
              </a:extLst>
            </p:cNvPr>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7333;p56">
              <a:extLst>
                <a:ext uri="{FF2B5EF4-FFF2-40B4-BE49-F238E27FC236}">
                  <a16:creationId xmlns:a16="http://schemas.microsoft.com/office/drawing/2014/main" id="{0AB398C9-82F6-E36E-2E83-78D855BDED81}"/>
                </a:ext>
              </a:extLst>
            </p:cNvPr>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7334;p56">
              <a:extLst>
                <a:ext uri="{FF2B5EF4-FFF2-40B4-BE49-F238E27FC236}">
                  <a16:creationId xmlns:a16="http://schemas.microsoft.com/office/drawing/2014/main" id="{1C8B8350-B6C6-1CC7-7BEA-4A7BBE055C53}"/>
                </a:ext>
              </a:extLst>
            </p:cNvPr>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7335;p56">
              <a:extLst>
                <a:ext uri="{FF2B5EF4-FFF2-40B4-BE49-F238E27FC236}">
                  <a16:creationId xmlns:a16="http://schemas.microsoft.com/office/drawing/2014/main" id="{E61F03ED-EA45-FDB8-7664-42B4F3F0AFF9}"/>
                </a:ext>
              </a:extLst>
            </p:cNvPr>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7336;p56">
              <a:extLst>
                <a:ext uri="{FF2B5EF4-FFF2-40B4-BE49-F238E27FC236}">
                  <a16:creationId xmlns:a16="http://schemas.microsoft.com/office/drawing/2014/main" id="{D35ABF14-48F9-FFF5-69F8-C3154DE1BEF0}"/>
                </a:ext>
              </a:extLst>
            </p:cNvPr>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7337;p56">
              <a:extLst>
                <a:ext uri="{FF2B5EF4-FFF2-40B4-BE49-F238E27FC236}">
                  <a16:creationId xmlns:a16="http://schemas.microsoft.com/office/drawing/2014/main" id="{F0B8E61C-9762-11AC-4546-37D4CCF22F37}"/>
                </a:ext>
              </a:extLst>
            </p:cNvPr>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7338;p56">
              <a:extLst>
                <a:ext uri="{FF2B5EF4-FFF2-40B4-BE49-F238E27FC236}">
                  <a16:creationId xmlns:a16="http://schemas.microsoft.com/office/drawing/2014/main" id="{5963ED48-3E15-C210-57A4-C6CB0857AB7B}"/>
                </a:ext>
              </a:extLst>
            </p:cNvPr>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solidFill>
                  <a:schemeClr val="lt1"/>
                </a:solidFill>
              </a:rPr>
              <a:t>TECHNICAL DETAILS</a:t>
            </a:r>
            <a:endParaRPr dirty="0">
              <a:solidFill>
                <a:schemeClr val="lt1"/>
              </a:solidFill>
            </a:endParaRPr>
          </a:p>
        </p:txBody>
      </p:sp>
      <p:sp>
        <p:nvSpPr>
          <p:cNvPr id="181" name="Google Shape;181;p27"/>
          <p:cNvSpPr txBox="1">
            <a:spLocks noGrp="1"/>
          </p:cNvSpPr>
          <p:nvPr>
            <p:ph type="title" idx="2"/>
          </p:nvPr>
        </p:nvSpPr>
        <p:spPr>
          <a:xfrm>
            <a:off x="720001" y="2275072"/>
            <a:ext cx="1215000" cy="79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82" name="Google Shape;182;p27"/>
          <p:cNvSpPr txBox="1">
            <a:spLocks noGrp="1"/>
          </p:cNvSpPr>
          <p:nvPr>
            <p:ph type="subTitle" idx="3"/>
          </p:nvPr>
        </p:nvSpPr>
        <p:spPr>
          <a:xfrm>
            <a:off x="1824502" y="2343117"/>
            <a:ext cx="2473500" cy="8819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The front-end website is designed using HTML, CSS and JavaScript</a:t>
            </a:r>
            <a:endParaRPr dirty="0"/>
          </a:p>
        </p:txBody>
      </p:sp>
      <p:sp>
        <p:nvSpPr>
          <p:cNvPr id="183" name="Google Shape;183;p27"/>
          <p:cNvSpPr txBox="1">
            <a:spLocks noGrp="1"/>
          </p:cNvSpPr>
          <p:nvPr>
            <p:ph type="title" idx="4"/>
          </p:nvPr>
        </p:nvSpPr>
        <p:spPr>
          <a:xfrm>
            <a:off x="4864151" y="2275072"/>
            <a:ext cx="1215000" cy="79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85" name="Google Shape;185;p27"/>
          <p:cNvSpPr txBox="1">
            <a:spLocks noGrp="1"/>
          </p:cNvSpPr>
          <p:nvPr>
            <p:ph type="subTitle" idx="6"/>
          </p:nvPr>
        </p:nvSpPr>
        <p:spPr>
          <a:xfrm>
            <a:off x="5968850" y="2343117"/>
            <a:ext cx="2473500" cy="8819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dirty="0"/>
              <a:t>The website is made flexible and responsive with the use of Bootstrap</a:t>
            </a:r>
            <a:endParaRPr dirty="0"/>
          </a:p>
        </p:txBody>
      </p:sp>
      <p:sp>
        <p:nvSpPr>
          <p:cNvPr id="186" name="Google Shape;186;p27"/>
          <p:cNvSpPr txBox="1">
            <a:spLocks noGrp="1"/>
          </p:cNvSpPr>
          <p:nvPr>
            <p:ph type="title" idx="7"/>
          </p:nvPr>
        </p:nvSpPr>
        <p:spPr>
          <a:xfrm>
            <a:off x="720001" y="3678247"/>
            <a:ext cx="1215000" cy="79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188" name="Google Shape;188;p27"/>
          <p:cNvSpPr txBox="1">
            <a:spLocks noGrp="1"/>
          </p:cNvSpPr>
          <p:nvPr>
            <p:ph type="subTitle" idx="9"/>
          </p:nvPr>
        </p:nvSpPr>
        <p:spPr>
          <a:xfrm>
            <a:off x="1893651" y="3680158"/>
            <a:ext cx="2473500" cy="7906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dirty="0"/>
              <a:t>The backend of the website is made using NodeJS, Express JS and Mongo dB </a:t>
            </a:r>
            <a:endParaRPr dirty="0"/>
          </a:p>
        </p:txBody>
      </p:sp>
      <p:sp>
        <p:nvSpPr>
          <p:cNvPr id="189" name="Google Shape;189;p27"/>
          <p:cNvSpPr txBox="1">
            <a:spLocks noGrp="1"/>
          </p:cNvSpPr>
          <p:nvPr>
            <p:ph type="title" idx="13"/>
          </p:nvPr>
        </p:nvSpPr>
        <p:spPr>
          <a:xfrm>
            <a:off x="4864151" y="3678222"/>
            <a:ext cx="1215000" cy="79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191" name="Google Shape;191;p27"/>
          <p:cNvSpPr txBox="1">
            <a:spLocks noGrp="1"/>
          </p:cNvSpPr>
          <p:nvPr>
            <p:ph type="subTitle" idx="15"/>
          </p:nvPr>
        </p:nvSpPr>
        <p:spPr>
          <a:xfrm>
            <a:off x="5968850" y="3678222"/>
            <a:ext cx="2473500" cy="6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dirty="0"/>
              <a:t>The website runs on </a:t>
            </a:r>
            <a:r>
              <a:rPr lang="en-IN" b="0" i="0" dirty="0">
                <a:solidFill>
                  <a:srgbClr val="040C28"/>
                </a:solidFill>
                <a:effectLst/>
                <a:latin typeface="Google Sans"/>
              </a:rPr>
              <a:t>HTTP Server</a:t>
            </a:r>
            <a:endParaRPr dirty="0"/>
          </a:p>
        </p:txBody>
      </p:sp>
      <p:grpSp>
        <p:nvGrpSpPr>
          <p:cNvPr id="192" name="Google Shape;192;p27"/>
          <p:cNvGrpSpPr/>
          <p:nvPr/>
        </p:nvGrpSpPr>
        <p:grpSpPr>
          <a:xfrm rot="5400000">
            <a:off x="8391750" y="-135700"/>
            <a:ext cx="64500" cy="1581771"/>
            <a:chOff x="8188600" y="-33700"/>
            <a:chExt cx="64500" cy="1581771"/>
          </a:xfrm>
        </p:grpSpPr>
        <p:cxnSp>
          <p:nvCxnSpPr>
            <p:cNvPr id="193" name="Google Shape;193;p27"/>
            <p:cNvCxnSpPr/>
            <p:nvPr/>
          </p:nvCxnSpPr>
          <p:spPr>
            <a:xfrm rot="10800000">
              <a:off x="8220850" y="-33700"/>
              <a:ext cx="0" cy="1007700"/>
            </a:xfrm>
            <a:prstGeom prst="straightConnector1">
              <a:avLst/>
            </a:prstGeom>
            <a:noFill/>
            <a:ln w="28575" cap="flat" cmpd="sng">
              <a:solidFill>
                <a:srgbClr val="FFFFFF"/>
              </a:solidFill>
              <a:prstDash val="solid"/>
              <a:round/>
              <a:headEnd type="none" w="med" len="med"/>
              <a:tailEnd type="none" w="med" len="med"/>
            </a:ln>
          </p:spPr>
        </p:cxnSp>
        <p:sp>
          <p:nvSpPr>
            <p:cNvPr id="194" name="Google Shape;194;p27"/>
            <p:cNvSpPr/>
            <p:nvPr/>
          </p:nvSpPr>
          <p:spPr>
            <a:xfrm>
              <a:off x="8188600" y="1483571"/>
              <a:ext cx="64500" cy="645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p:nvPr/>
          </p:nvSpPr>
          <p:spPr>
            <a:xfrm>
              <a:off x="8188600" y="1290111"/>
              <a:ext cx="64500" cy="645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7"/>
            <p:cNvSpPr/>
            <p:nvPr/>
          </p:nvSpPr>
          <p:spPr>
            <a:xfrm>
              <a:off x="8188600" y="1099800"/>
              <a:ext cx="64500" cy="645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27"/>
          <p:cNvGrpSpPr/>
          <p:nvPr/>
        </p:nvGrpSpPr>
        <p:grpSpPr>
          <a:xfrm rot="5400000">
            <a:off x="5439400" y="2855098"/>
            <a:ext cx="64500" cy="448271"/>
            <a:chOff x="8188600" y="1099800"/>
            <a:chExt cx="64500" cy="448271"/>
          </a:xfrm>
        </p:grpSpPr>
        <p:sp>
          <p:nvSpPr>
            <p:cNvPr id="198" name="Google Shape;198;p27"/>
            <p:cNvSpPr/>
            <p:nvPr/>
          </p:nvSpPr>
          <p:spPr>
            <a:xfrm>
              <a:off x="8188600" y="1483571"/>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7"/>
            <p:cNvSpPr/>
            <p:nvPr/>
          </p:nvSpPr>
          <p:spPr>
            <a:xfrm>
              <a:off x="8188600" y="1290111"/>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7"/>
            <p:cNvSpPr/>
            <p:nvPr/>
          </p:nvSpPr>
          <p:spPr>
            <a:xfrm>
              <a:off x="8188600" y="1099800"/>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27"/>
          <p:cNvGrpSpPr/>
          <p:nvPr/>
        </p:nvGrpSpPr>
        <p:grpSpPr>
          <a:xfrm rot="5400000">
            <a:off x="1295250" y="2855098"/>
            <a:ext cx="64500" cy="448271"/>
            <a:chOff x="8188600" y="1099800"/>
            <a:chExt cx="64500" cy="448271"/>
          </a:xfrm>
        </p:grpSpPr>
        <p:sp>
          <p:nvSpPr>
            <p:cNvPr id="202" name="Google Shape;202;p27"/>
            <p:cNvSpPr/>
            <p:nvPr/>
          </p:nvSpPr>
          <p:spPr>
            <a:xfrm>
              <a:off x="8188600" y="1483571"/>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7"/>
            <p:cNvSpPr/>
            <p:nvPr/>
          </p:nvSpPr>
          <p:spPr>
            <a:xfrm>
              <a:off x="8188600" y="1290111"/>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7"/>
            <p:cNvSpPr/>
            <p:nvPr/>
          </p:nvSpPr>
          <p:spPr>
            <a:xfrm>
              <a:off x="8188600" y="1099800"/>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27"/>
          <p:cNvGrpSpPr/>
          <p:nvPr/>
        </p:nvGrpSpPr>
        <p:grpSpPr>
          <a:xfrm rot="5400000">
            <a:off x="5439400" y="4261223"/>
            <a:ext cx="64500" cy="448271"/>
            <a:chOff x="8188600" y="1099800"/>
            <a:chExt cx="64500" cy="448271"/>
          </a:xfrm>
        </p:grpSpPr>
        <p:sp>
          <p:nvSpPr>
            <p:cNvPr id="206" name="Google Shape;206;p27"/>
            <p:cNvSpPr/>
            <p:nvPr/>
          </p:nvSpPr>
          <p:spPr>
            <a:xfrm>
              <a:off x="8188600" y="1483571"/>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7"/>
            <p:cNvSpPr/>
            <p:nvPr/>
          </p:nvSpPr>
          <p:spPr>
            <a:xfrm>
              <a:off x="8188600" y="1290111"/>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7"/>
            <p:cNvSpPr/>
            <p:nvPr/>
          </p:nvSpPr>
          <p:spPr>
            <a:xfrm>
              <a:off x="8188600" y="1099800"/>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27"/>
          <p:cNvGrpSpPr/>
          <p:nvPr/>
        </p:nvGrpSpPr>
        <p:grpSpPr>
          <a:xfrm rot="5400000">
            <a:off x="1295250" y="4261223"/>
            <a:ext cx="64500" cy="448271"/>
            <a:chOff x="8188600" y="1099800"/>
            <a:chExt cx="64500" cy="448271"/>
          </a:xfrm>
        </p:grpSpPr>
        <p:sp>
          <p:nvSpPr>
            <p:cNvPr id="210" name="Google Shape;210;p27"/>
            <p:cNvSpPr/>
            <p:nvPr/>
          </p:nvSpPr>
          <p:spPr>
            <a:xfrm>
              <a:off x="8188600" y="1483571"/>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8188600" y="1290111"/>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8188600" y="1099800"/>
              <a:ext cx="64500" cy="6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8" name="Google Shape;338;p32"/>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PAGES OF THE WEBSITE</a:t>
            </a:r>
            <a:endParaRPr dirty="0"/>
          </a:p>
        </p:txBody>
      </p:sp>
      <p:sp>
        <p:nvSpPr>
          <p:cNvPr id="340" name="Google Shape;340;p32"/>
          <p:cNvSpPr txBox="1">
            <a:spLocks noGrp="1"/>
          </p:cNvSpPr>
          <p:nvPr>
            <p:ph type="subTitle" idx="2"/>
          </p:nvPr>
        </p:nvSpPr>
        <p:spPr>
          <a:xfrm>
            <a:off x="820753" y="2222497"/>
            <a:ext cx="2409300" cy="43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HOME</a:t>
            </a:r>
            <a:endParaRPr dirty="0"/>
          </a:p>
        </p:txBody>
      </p:sp>
      <p:sp>
        <p:nvSpPr>
          <p:cNvPr id="342" name="Google Shape;342;p32"/>
          <p:cNvSpPr txBox="1">
            <a:spLocks noGrp="1"/>
          </p:cNvSpPr>
          <p:nvPr>
            <p:ph type="subTitle" idx="4"/>
          </p:nvPr>
        </p:nvSpPr>
        <p:spPr>
          <a:xfrm>
            <a:off x="3315417" y="2218863"/>
            <a:ext cx="2409300" cy="43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ABOUT</a:t>
            </a:r>
            <a:endParaRPr dirty="0"/>
          </a:p>
        </p:txBody>
      </p:sp>
      <p:sp>
        <p:nvSpPr>
          <p:cNvPr id="344" name="Google Shape;344;p32"/>
          <p:cNvSpPr txBox="1">
            <a:spLocks noGrp="1"/>
          </p:cNvSpPr>
          <p:nvPr>
            <p:ph type="subTitle" idx="6"/>
          </p:nvPr>
        </p:nvSpPr>
        <p:spPr>
          <a:xfrm>
            <a:off x="6014890" y="2184418"/>
            <a:ext cx="2409300" cy="43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TOURS</a:t>
            </a:r>
            <a:endParaRPr dirty="0"/>
          </a:p>
        </p:txBody>
      </p:sp>
      <p:sp>
        <p:nvSpPr>
          <p:cNvPr id="346" name="Google Shape;346;p32"/>
          <p:cNvSpPr txBox="1">
            <a:spLocks noGrp="1"/>
          </p:cNvSpPr>
          <p:nvPr>
            <p:ph type="subTitle" idx="8"/>
          </p:nvPr>
        </p:nvSpPr>
        <p:spPr>
          <a:xfrm>
            <a:off x="1519465" y="4149643"/>
            <a:ext cx="2409300" cy="43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REGISTER</a:t>
            </a:r>
            <a:endParaRPr dirty="0"/>
          </a:p>
        </p:txBody>
      </p:sp>
      <p:sp>
        <p:nvSpPr>
          <p:cNvPr id="348" name="Google Shape;348;p32"/>
          <p:cNvSpPr txBox="1">
            <a:spLocks noGrp="1"/>
          </p:cNvSpPr>
          <p:nvPr>
            <p:ph type="subTitle" idx="13"/>
          </p:nvPr>
        </p:nvSpPr>
        <p:spPr>
          <a:xfrm>
            <a:off x="4903121" y="4149643"/>
            <a:ext cx="2409300" cy="43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LOGIN</a:t>
            </a:r>
            <a:endParaRPr dirty="0"/>
          </a:p>
        </p:txBody>
      </p:sp>
      <p:grpSp>
        <p:nvGrpSpPr>
          <p:cNvPr id="351" name="Google Shape;351;p32"/>
          <p:cNvGrpSpPr/>
          <p:nvPr/>
        </p:nvGrpSpPr>
        <p:grpSpPr>
          <a:xfrm>
            <a:off x="1730182" y="1462488"/>
            <a:ext cx="388292" cy="248715"/>
            <a:chOff x="1211863" y="4888225"/>
            <a:chExt cx="470600" cy="301400"/>
          </a:xfrm>
        </p:grpSpPr>
        <p:sp>
          <p:nvSpPr>
            <p:cNvPr id="352" name="Google Shape;352;p32"/>
            <p:cNvSpPr/>
            <p:nvPr/>
          </p:nvSpPr>
          <p:spPr>
            <a:xfrm>
              <a:off x="1321613" y="4950400"/>
              <a:ext cx="360850" cy="239225"/>
            </a:xfrm>
            <a:custGeom>
              <a:avLst/>
              <a:gdLst/>
              <a:ahLst/>
              <a:cxnLst/>
              <a:rect l="l" t="t" r="r" b="b"/>
              <a:pathLst>
                <a:path w="14434" h="9569" extrusionOk="0">
                  <a:moveTo>
                    <a:pt x="9812" y="1441"/>
                  </a:moveTo>
                  <a:cubicBezTo>
                    <a:pt x="9976" y="1768"/>
                    <a:pt x="10220" y="2107"/>
                    <a:pt x="10628" y="2393"/>
                  </a:cubicBezTo>
                  <a:cubicBezTo>
                    <a:pt x="10220" y="2665"/>
                    <a:pt x="9976" y="3018"/>
                    <a:pt x="9812" y="3344"/>
                  </a:cubicBezTo>
                  <a:cubicBezTo>
                    <a:pt x="9649" y="3018"/>
                    <a:pt x="9391" y="2665"/>
                    <a:pt x="8997" y="2393"/>
                  </a:cubicBezTo>
                  <a:cubicBezTo>
                    <a:pt x="9391" y="2107"/>
                    <a:pt x="9649" y="1768"/>
                    <a:pt x="9812" y="1441"/>
                  </a:cubicBezTo>
                  <a:close/>
                  <a:moveTo>
                    <a:pt x="13875" y="3819"/>
                  </a:moveTo>
                  <a:lnTo>
                    <a:pt x="13875" y="4758"/>
                  </a:lnTo>
                  <a:lnTo>
                    <a:pt x="13169" y="4758"/>
                  </a:lnTo>
                  <a:lnTo>
                    <a:pt x="13169" y="3819"/>
                  </a:lnTo>
                  <a:close/>
                  <a:moveTo>
                    <a:pt x="11402" y="3861"/>
                  </a:moveTo>
                  <a:cubicBezTo>
                    <a:pt x="11416" y="3861"/>
                    <a:pt x="11429" y="3861"/>
                    <a:pt x="11429" y="3874"/>
                  </a:cubicBezTo>
                  <a:lnTo>
                    <a:pt x="11429" y="7815"/>
                  </a:lnTo>
                  <a:cubicBezTo>
                    <a:pt x="11429" y="7815"/>
                    <a:pt x="11416" y="7829"/>
                    <a:pt x="11402" y="7829"/>
                  </a:cubicBezTo>
                  <a:lnTo>
                    <a:pt x="7243" y="7829"/>
                  </a:lnTo>
                  <a:cubicBezTo>
                    <a:pt x="7230" y="7829"/>
                    <a:pt x="7216" y="7829"/>
                    <a:pt x="7216" y="7815"/>
                  </a:cubicBezTo>
                  <a:lnTo>
                    <a:pt x="7013" y="3874"/>
                  </a:lnTo>
                  <a:lnTo>
                    <a:pt x="7013" y="3861"/>
                  </a:lnTo>
                  <a:lnTo>
                    <a:pt x="9418" y="3861"/>
                  </a:lnTo>
                  <a:cubicBezTo>
                    <a:pt x="9526" y="4160"/>
                    <a:pt x="9526" y="4417"/>
                    <a:pt x="9526" y="4513"/>
                  </a:cubicBezTo>
                  <a:cubicBezTo>
                    <a:pt x="9526" y="4662"/>
                    <a:pt x="9662" y="4785"/>
                    <a:pt x="9812" y="4785"/>
                  </a:cubicBezTo>
                  <a:cubicBezTo>
                    <a:pt x="9961" y="4785"/>
                    <a:pt x="10084" y="4662"/>
                    <a:pt x="10084" y="4513"/>
                  </a:cubicBezTo>
                  <a:cubicBezTo>
                    <a:pt x="10084" y="4417"/>
                    <a:pt x="10097" y="4160"/>
                    <a:pt x="10193" y="3861"/>
                  </a:cubicBezTo>
                  <a:close/>
                  <a:moveTo>
                    <a:pt x="9812" y="1"/>
                  </a:moveTo>
                  <a:cubicBezTo>
                    <a:pt x="9662" y="1"/>
                    <a:pt x="9526" y="123"/>
                    <a:pt x="9526" y="273"/>
                  </a:cubicBezTo>
                  <a:cubicBezTo>
                    <a:pt x="9526" y="490"/>
                    <a:pt x="9472" y="1577"/>
                    <a:pt x="8372" y="2121"/>
                  </a:cubicBezTo>
                  <a:lnTo>
                    <a:pt x="6252" y="2121"/>
                  </a:lnTo>
                  <a:cubicBezTo>
                    <a:pt x="5844" y="2121"/>
                    <a:pt x="5491" y="2351"/>
                    <a:pt x="5313" y="2705"/>
                  </a:cubicBezTo>
                  <a:cubicBezTo>
                    <a:pt x="5273" y="2828"/>
                    <a:pt x="5150" y="2895"/>
                    <a:pt x="5015" y="2895"/>
                  </a:cubicBezTo>
                  <a:cubicBezTo>
                    <a:pt x="4960" y="2895"/>
                    <a:pt x="4893" y="2882"/>
                    <a:pt x="4838" y="2841"/>
                  </a:cubicBezTo>
                  <a:cubicBezTo>
                    <a:pt x="4784" y="2814"/>
                    <a:pt x="4743" y="2759"/>
                    <a:pt x="4730" y="2705"/>
                  </a:cubicBezTo>
                  <a:cubicBezTo>
                    <a:pt x="4552" y="2351"/>
                    <a:pt x="4199" y="2121"/>
                    <a:pt x="3791" y="2121"/>
                  </a:cubicBezTo>
                  <a:lnTo>
                    <a:pt x="272" y="2121"/>
                  </a:lnTo>
                  <a:cubicBezTo>
                    <a:pt x="122" y="2121"/>
                    <a:pt x="0" y="2243"/>
                    <a:pt x="0" y="2393"/>
                  </a:cubicBezTo>
                  <a:cubicBezTo>
                    <a:pt x="0" y="2542"/>
                    <a:pt x="122" y="2665"/>
                    <a:pt x="272" y="2665"/>
                  </a:cubicBezTo>
                  <a:lnTo>
                    <a:pt x="3791" y="2665"/>
                  </a:lnTo>
                  <a:cubicBezTo>
                    <a:pt x="3982" y="2665"/>
                    <a:pt x="4145" y="2773"/>
                    <a:pt x="4226" y="2936"/>
                  </a:cubicBezTo>
                  <a:cubicBezTo>
                    <a:pt x="4295" y="3100"/>
                    <a:pt x="4403" y="3221"/>
                    <a:pt x="4552" y="3317"/>
                  </a:cubicBezTo>
                  <a:cubicBezTo>
                    <a:pt x="4688" y="3398"/>
                    <a:pt x="4851" y="3453"/>
                    <a:pt x="5015" y="3453"/>
                  </a:cubicBezTo>
                  <a:cubicBezTo>
                    <a:pt x="5368" y="3453"/>
                    <a:pt x="5681" y="3248"/>
                    <a:pt x="5817" y="2936"/>
                  </a:cubicBezTo>
                  <a:cubicBezTo>
                    <a:pt x="5898" y="2773"/>
                    <a:pt x="6061" y="2665"/>
                    <a:pt x="6252" y="2665"/>
                  </a:cubicBezTo>
                  <a:lnTo>
                    <a:pt x="8372" y="2665"/>
                  </a:lnTo>
                  <a:cubicBezTo>
                    <a:pt x="8725" y="2841"/>
                    <a:pt x="8970" y="3072"/>
                    <a:pt x="9146" y="3303"/>
                  </a:cubicBezTo>
                  <a:lnTo>
                    <a:pt x="7026" y="3303"/>
                  </a:lnTo>
                  <a:cubicBezTo>
                    <a:pt x="6877" y="3303"/>
                    <a:pt x="6727" y="3371"/>
                    <a:pt x="6618" y="3480"/>
                  </a:cubicBezTo>
                  <a:cubicBezTo>
                    <a:pt x="6509" y="3589"/>
                    <a:pt x="6455" y="3752"/>
                    <a:pt x="6455" y="3901"/>
                  </a:cubicBezTo>
                  <a:lnTo>
                    <a:pt x="6673" y="7842"/>
                  </a:lnTo>
                  <a:cubicBezTo>
                    <a:pt x="6687" y="8141"/>
                    <a:pt x="6931" y="8386"/>
                    <a:pt x="7243" y="8386"/>
                  </a:cubicBezTo>
                  <a:lnTo>
                    <a:pt x="11402" y="8386"/>
                  </a:lnTo>
                  <a:cubicBezTo>
                    <a:pt x="11715" y="8386"/>
                    <a:pt x="11973" y="8128"/>
                    <a:pt x="11973" y="7815"/>
                  </a:cubicBezTo>
                  <a:lnTo>
                    <a:pt x="11973" y="3874"/>
                  </a:lnTo>
                  <a:cubicBezTo>
                    <a:pt x="11973" y="3562"/>
                    <a:pt x="11715" y="3303"/>
                    <a:pt x="11402" y="3303"/>
                  </a:cubicBezTo>
                  <a:lnTo>
                    <a:pt x="10478" y="3303"/>
                  </a:lnTo>
                  <a:cubicBezTo>
                    <a:pt x="10641" y="3072"/>
                    <a:pt x="10886" y="2841"/>
                    <a:pt x="11239" y="2665"/>
                  </a:cubicBezTo>
                  <a:lnTo>
                    <a:pt x="12150" y="2665"/>
                  </a:lnTo>
                  <a:cubicBezTo>
                    <a:pt x="12408" y="2665"/>
                    <a:pt x="12612" y="2882"/>
                    <a:pt x="12612" y="3140"/>
                  </a:cubicBezTo>
                  <a:lnTo>
                    <a:pt x="12612" y="7815"/>
                  </a:lnTo>
                  <a:cubicBezTo>
                    <a:pt x="12612" y="8481"/>
                    <a:pt x="12068" y="9011"/>
                    <a:pt x="11402" y="9025"/>
                  </a:cubicBezTo>
                  <a:lnTo>
                    <a:pt x="10954" y="9011"/>
                  </a:lnTo>
                  <a:cubicBezTo>
                    <a:pt x="10947" y="9010"/>
                    <a:pt x="10939" y="9010"/>
                    <a:pt x="10932" y="9010"/>
                  </a:cubicBezTo>
                  <a:cubicBezTo>
                    <a:pt x="10791" y="9010"/>
                    <a:pt x="10668" y="9127"/>
                    <a:pt x="10668" y="9269"/>
                  </a:cubicBezTo>
                  <a:cubicBezTo>
                    <a:pt x="10668" y="9433"/>
                    <a:pt x="10791" y="9554"/>
                    <a:pt x="10940" y="9554"/>
                  </a:cubicBezTo>
                  <a:lnTo>
                    <a:pt x="11402" y="9568"/>
                  </a:lnTo>
                  <a:cubicBezTo>
                    <a:pt x="12380" y="9568"/>
                    <a:pt x="13169" y="8780"/>
                    <a:pt x="13169" y="7815"/>
                  </a:cubicBezTo>
                  <a:lnTo>
                    <a:pt x="13169" y="5301"/>
                  </a:lnTo>
                  <a:lnTo>
                    <a:pt x="14147" y="5301"/>
                  </a:lnTo>
                  <a:cubicBezTo>
                    <a:pt x="14297" y="5301"/>
                    <a:pt x="14433" y="5178"/>
                    <a:pt x="14433" y="5029"/>
                  </a:cubicBezTo>
                  <a:lnTo>
                    <a:pt x="14433" y="3547"/>
                  </a:lnTo>
                  <a:cubicBezTo>
                    <a:pt x="14433" y="3384"/>
                    <a:pt x="14297" y="3263"/>
                    <a:pt x="14147" y="3263"/>
                  </a:cubicBezTo>
                  <a:lnTo>
                    <a:pt x="13169" y="3263"/>
                  </a:lnTo>
                  <a:lnTo>
                    <a:pt x="13169" y="3140"/>
                  </a:lnTo>
                  <a:cubicBezTo>
                    <a:pt x="13169" y="2569"/>
                    <a:pt x="12707" y="2121"/>
                    <a:pt x="12150" y="2121"/>
                  </a:cubicBezTo>
                  <a:lnTo>
                    <a:pt x="11239" y="2121"/>
                  </a:lnTo>
                  <a:cubicBezTo>
                    <a:pt x="10139" y="1577"/>
                    <a:pt x="10084" y="490"/>
                    <a:pt x="10084" y="273"/>
                  </a:cubicBezTo>
                  <a:cubicBezTo>
                    <a:pt x="10084" y="123"/>
                    <a:pt x="9961" y="1"/>
                    <a:pt x="9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1211863" y="5003425"/>
              <a:ext cx="357800" cy="186200"/>
            </a:xfrm>
            <a:custGeom>
              <a:avLst/>
              <a:gdLst/>
              <a:ahLst/>
              <a:cxnLst/>
              <a:rect l="l" t="t" r="r" b="b"/>
              <a:pathLst>
                <a:path w="14312" h="7448" extrusionOk="0">
                  <a:moveTo>
                    <a:pt x="1264" y="1698"/>
                  </a:moveTo>
                  <a:lnTo>
                    <a:pt x="1264" y="2637"/>
                  </a:lnTo>
                  <a:lnTo>
                    <a:pt x="558" y="2637"/>
                  </a:lnTo>
                  <a:lnTo>
                    <a:pt x="558" y="1698"/>
                  </a:lnTo>
                  <a:close/>
                  <a:moveTo>
                    <a:pt x="2283" y="0"/>
                  </a:moveTo>
                  <a:cubicBezTo>
                    <a:pt x="1727" y="0"/>
                    <a:pt x="1264" y="448"/>
                    <a:pt x="1264" y="1019"/>
                  </a:cubicBezTo>
                  <a:lnTo>
                    <a:pt x="1264" y="1142"/>
                  </a:lnTo>
                  <a:lnTo>
                    <a:pt x="286" y="1142"/>
                  </a:lnTo>
                  <a:cubicBezTo>
                    <a:pt x="136" y="1142"/>
                    <a:pt x="0" y="1263"/>
                    <a:pt x="0" y="1426"/>
                  </a:cubicBezTo>
                  <a:lnTo>
                    <a:pt x="0" y="2908"/>
                  </a:lnTo>
                  <a:cubicBezTo>
                    <a:pt x="0" y="3057"/>
                    <a:pt x="136" y="3180"/>
                    <a:pt x="286" y="3180"/>
                  </a:cubicBezTo>
                  <a:lnTo>
                    <a:pt x="1264" y="3180"/>
                  </a:lnTo>
                  <a:lnTo>
                    <a:pt x="1264" y="5694"/>
                  </a:lnTo>
                  <a:cubicBezTo>
                    <a:pt x="1264" y="6659"/>
                    <a:pt x="2053" y="7447"/>
                    <a:pt x="3031" y="7447"/>
                  </a:cubicBezTo>
                  <a:lnTo>
                    <a:pt x="7190" y="7447"/>
                  </a:lnTo>
                  <a:cubicBezTo>
                    <a:pt x="8127" y="7447"/>
                    <a:pt x="8902" y="6714"/>
                    <a:pt x="8942" y="5789"/>
                  </a:cubicBezTo>
                  <a:lnTo>
                    <a:pt x="9051" y="3778"/>
                  </a:lnTo>
                  <a:cubicBezTo>
                    <a:pt x="9065" y="3588"/>
                    <a:pt x="9228" y="3438"/>
                    <a:pt x="9405" y="3438"/>
                  </a:cubicBezTo>
                  <a:cubicBezTo>
                    <a:pt x="9500" y="3438"/>
                    <a:pt x="9595" y="3479"/>
                    <a:pt x="9649" y="3533"/>
                  </a:cubicBezTo>
                  <a:cubicBezTo>
                    <a:pt x="9718" y="3601"/>
                    <a:pt x="9758" y="3682"/>
                    <a:pt x="9772" y="3778"/>
                  </a:cubicBezTo>
                  <a:lnTo>
                    <a:pt x="9867" y="5789"/>
                  </a:lnTo>
                  <a:cubicBezTo>
                    <a:pt x="9921" y="6714"/>
                    <a:pt x="10696" y="7447"/>
                    <a:pt x="11633" y="7447"/>
                  </a:cubicBezTo>
                  <a:lnTo>
                    <a:pt x="14039" y="7447"/>
                  </a:lnTo>
                  <a:cubicBezTo>
                    <a:pt x="14188" y="7447"/>
                    <a:pt x="14311" y="7325"/>
                    <a:pt x="14311" y="7176"/>
                  </a:cubicBezTo>
                  <a:cubicBezTo>
                    <a:pt x="14311" y="7026"/>
                    <a:pt x="14188" y="6904"/>
                    <a:pt x="14039" y="6904"/>
                  </a:cubicBezTo>
                  <a:lnTo>
                    <a:pt x="11633" y="6904"/>
                  </a:lnTo>
                  <a:cubicBezTo>
                    <a:pt x="10995" y="6904"/>
                    <a:pt x="10465" y="6400"/>
                    <a:pt x="10424" y="5748"/>
                  </a:cubicBezTo>
                  <a:lnTo>
                    <a:pt x="10316" y="3751"/>
                  </a:lnTo>
                  <a:cubicBezTo>
                    <a:pt x="10301" y="3519"/>
                    <a:pt x="10207" y="3302"/>
                    <a:pt x="10030" y="3139"/>
                  </a:cubicBezTo>
                  <a:cubicBezTo>
                    <a:pt x="9867" y="2976"/>
                    <a:pt x="9649" y="2894"/>
                    <a:pt x="9405" y="2894"/>
                  </a:cubicBezTo>
                  <a:cubicBezTo>
                    <a:pt x="8929" y="2894"/>
                    <a:pt x="8535" y="3262"/>
                    <a:pt x="8508" y="3751"/>
                  </a:cubicBezTo>
                  <a:lnTo>
                    <a:pt x="8399" y="5748"/>
                  </a:lnTo>
                  <a:cubicBezTo>
                    <a:pt x="8359" y="6400"/>
                    <a:pt x="7828" y="6904"/>
                    <a:pt x="7190" y="6904"/>
                  </a:cubicBezTo>
                  <a:lnTo>
                    <a:pt x="3031" y="6904"/>
                  </a:lnTo>
                  <a:cubicBezTo>
                    <a:pt x="2365" y="6904"/>
                    <a:pt x="1821" y="6360"/>
                    <a:pt x="1821" y="5694"/>
                  </a:cubicBezTo>
                  <a:lnTo>
                    <a:pt x="1821" y="1019"/>
                  </a:lnTo>
                  <a:cubicBezTo>
                    <a:pt x="1821" y="761"/>
                    <a:pt x="2026" y="544"/>
                    <a:pt x="2283" y="544"/>
                  </a:cubicBezTo>
                  <a:lnTo>
                    <a:pt x="3385" y="544"/>
                  </a:lnTo>
                  <a:cubicBezTo>
                    <a:pt x="3533" y="544"/>
                    <a:pt x="3656" y="421"/>
                    <a:pt x="3656" y="272"/>
                  </a:cubicBezTo>
                  <a:cubicBezTo>
                    <a:pt x="3656" y="122"/>
                    <a:pt x="3533" y="0"/>
                    <a:pt x="33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1273363" y="5032950"/>
              <a:ext cx="137975" cy="127100"/>
            </a:xfrm>
            <a:custGeom>
              <a:avLst/>
              <a:gdLst/>
              <a:ahLst/>
              <a:cxnLst/>
              <a:rect l="l" t="t" r="r" b="b"/>
              <a:pathLst>
                <a:path w="5519" h="5084" extrusionOk="0">
                  <a:moveTo>
                    <a:pt x="4960" y="559"/>
                  </a:moveTo>
                  <a:lnTo>
                    <a:pt x="4960" y="572"/>
                  </a:lnTo>
                  <a:lnTo>
                    <a:pt x="4757" y="4513"/>
                  </a:lnTo>
                  <a:cubicBezTo>
                    <a:pt x="4757" y="4527"/>
                    <a:pt x="4743" y="4527"/>
                    <a:pt x="4730" y="4527"/>
                  </a:cubicBezTo>
                  <a:lnTo>
                    <a:pt x="571" y="4527"/>
                  </a:lnTo>
                  <a:cubicBezTo>
                    <a:pt x="557" y="4527"/>
                    <a:pt x="544" y="4513"/>
                    <a:pt x="544" y="4513"/>
                  </a:cubicBezTo>
                  <a:lnTo>
                    <a:pt x="544" y="572"/>
                  </a:lnTo>
                  <a:cubicBezTo>
                    <a:pt x="544" y="559"/>
                    <a:pt x="557" y="559"/>
                    <a:pt x="571" y="559"/>
                  </a:cubicBezTo>
                  <a:close/>
                  <a:moveTo>
                    <a:pt x="571" y="1"/>
                  </a:moveTo>
                  <a:cubicBezTo>
                    <a:pt x="258" y="1"/>
                    <a:pt x="0" y="260"/>
                    <a:pt x="0" y="572"/>
                  </a:cubicBezTo>
                  <a:lnTo>
                    <a:pt x="0" y="4513"/>
                  </a:lnTo>
                  <a:cubicBezTo>
                    <a:pt x="0" y="4826"/>
                    <a:pt x="258" y="5084"/>
                    <a:pt x="571" y="5084"/>
                  </a:cubicBezTo>
                  <a:lnTo>
                    <a:pt x="4730" y="5084"/>
                  </a:lnTo>
                  <a:cubicBezTo>
                    <a:pt x="5042" y="5084"/>
                    <a:pt x="5286" y="4839"/>
                    <a:pt x="5301" y="4540"/>
                  </a:cubicBezTo>
                  <a:lnTo>
                    <a:pt x="5518" y="599"/>
                  </a:lnTo>
                  <a:cubicBezTo>
                    <a:pt x="5518" y="450"/>
                    <a:pt x="5464" y="300"/>
                    <a:pt x="5355" y="178"/>
                  </a:cubicBezTo>
                  <a:cubicBezTo>
                    <a:pt x="5246" y="69"/>
                    <a:pt x="5096" y="1"/>
                    <a:pt x="4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1587613" y="4888225"/>
              <a:ext cx="65950" cy="93800"/>
            </a:xfrm>
            <a:custGeom>
              <a:avLst/>
              <a:gdLst/>
              <a:ahLst/>
              <a:cxnLst/>
              <a:rect l="l" t="t" r="r" b="b"/>
              <a:pathLst>
                <a:path w="2638" h="3752" extrusionOk="0">
                  <a:moveTo>
                    <a:pt x="1320" y="1305"/>
                  </a:moveTo>
                  <a:cubicBezTo>
                    <a:pt x="1441" y="1495"/>
                    <a:pt x="1592" y="1700"/>
                    <a:pt x="1822" y="1876"/>
                  </a:cubicBezTo>
                  <a:cubicBezTo>
                    <a:pt x="1592" y="2053"/>
                    <a:pt x="1441" y="2256"/>
                    <a:pt x="1320" y="2461"/>
                  </a:cubicBezTo>
                  <a:cubicBezTo>
                    <a:pt x="1211" y="2256"/>
                    <a:pt x="1048" y="2053"/>
                    <a:pt x="816" y="1876"/>
                  </a:cubicBezTo>
                  <a:cubicBezTo>
                    <a:pt x="1048" y="1700"/>
                    <a:pt x="1211" y="1495"/>
                    <a:pt x="1320" y="1305"/>
                  </a:cubicBezTo>
                  <a:close/>
                  <a:moveTo>
                    <a:pt x="1320" y="0"/>
                  </a:moveTo>
                  <a:cubicBezTo>
                    <a:pt x="1170" y="0"/>
                    <a:pt x="1048" y="123"/>
                    <a:pt x="1048" y="272"/>
                  </a:cubicBezTo>
                  <a:cubicBezTo>
                    <a:pt x="1048" y="435"/>
                    <a:pt x="1007" y="1251"/>
                    <a:pt x="164" y="1631"/>
                  </a:cubicBezTo>
                  <a:cubicBezTo>
                    <a:pt x="69" y="1673"/>
                    <a:pt x="1" y="1767"/>
                    <a:pt x="1" y="1876"/>
                  </a:cubicBezTo>
                  <a:cubicBezTo>
                    <a:pt x="1" y="1985"/>
                    <a:pt x="69" y="2080"/>
                    <a:pt x="164" y="2135"/>
                  </a:cubicBezTo>
                  <a:cubicBezTo>
                    <a:pt x="1007" y="2501"/>
                    <a:pt x="1048" y="3316"/>
                    <a:pt x="1048" y="3479"/>
                  </a:cubicBezTo>
                  <a:cubicBezTo>
                    <a:pt x="1048" y="3630"/>
                    <a:pt x="1170" y="3751"/>
                    <a:pt x="1320" y="3751"/>
                  </a:cubicBezTo>
                  <a:cubicBezTo>
                    <a:pt x="1469" y="3751"/>
                    <a:pt x="1592" y="3630"/>
                    <a:pt x="1592" y="3479"/>
                  </a:cubicBezTo>
                  <a:cubicBezTo>
                    <a:pt x="1592" y="3316"/>
                    <a:pt x="1646" y="2501"/>
                    <a:pt x="2474" y="2135"/>
                  </a:cubicBezTo>
                  <a:cubicBezTo>
                    <a:pt x="2570" y="2080"/>
                    <a:pt x="2637" y="1985"/>
                    <a:pt x="2637" y="1876"/>
                  </a:cubicBezTo>
                  <a:cubicBezTo>
                    <a:pt x="2637" y="1767"/>
                    <a:pt x="2570" y="1673"/>
                    <a:pt x="2474" y="1631"/>
                  </a:cubicBezTo>
                  <a:cubicBezTo>
                    <a:pt x="1646" y="1251"/>
                    <a:pt x="1592" y="435"/>
                    <a:pt x="1592" y="272"/>
                  </a:cubicBezTo>
                  <a:cubicBezTo>
                    <a:pt x="1592" y="123"/>
                    <a:pt x="1469" y="0"/>
                    <a:pt x="13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2"/>
          <p:cNvGrpSpPr/>
          <p:nvPr/>
        </p:nvGrpSpPr>
        <p:grpSpPr>
          <a:xfrm>
            <a:off x="4413883" y="1428459"/>
            <a:ext cx="316008" cy="316122"/>
            <a:chOff x="2165213" y="4803850"/>
            <a:chExt cx="470250" cy="470350"/>
          </a:xfrm>
        </p:grpSpPr>
        <p:sp>
          <p:nvSpPr>
            <p:cNvPr id="357" name="Google Shape;357;p32"/>
            <p:cNvSpPr/>
            <p:nvPr/>
          </p:nvSpPr>
          <p:spPr>
            <a:xfrm>
              <a:off x="2227738" y="4803850"/>
              <a:ext cx="345200" cy="306950"/>
            </a:xfrm>
            <a:custGeom>
              <a:avLst/>
              <a:gdLst/>
              <a:ahLst/>
              <a:cxnLst/>
              <a:rect l="l" t="t" r="r" b="b"/>
              <a:pathLst>
                <a:path w="13808" h="12278" extrusionOk="0">
                  <a:moveTo>
                    <a:pt x="6904" y="2152"/>
                  </a:moveTo>
                  <a:lnTo>
                    <a:pt x="7176" y="4028"/>
                  </a:lnTo>
                  <a:cubicBezTo>
                    <a:pt x="7067" y="4151"/>
                    <a:pt x="6972" y="4259"/>
                    <a:pt x="6904" y="4354"/>
                  </a:cubicBezTo>
                  <a:cubicBezTo>
                    <a:pt x="6822" y="4259"/>
                    <a:pt x="6741" y="4151"/>
                    <a:pt x="6619" y="4028"/>
                  </a:cubicBezTo>
                  <a:lnTo>
                    <a:pt x="6904" y="2152"/>
                  </a:lnTo>
                  <a:close/>
                  <a:moveTo>
                    <a:pt x="3137" y="3095"/>
                  </a:moveTo>
                  <a:cubicBezTo>
                    <a:pt x="3342" y="3095"/>
                    <a:pt x="3556" y="3110"/>
                    <a:pt x="3778" y="3145"/>
                  </a:cubicBezTo>
                  <a:cubicBezTo>
                    <a:pt x="5015" y="3335"/>
                    <a:pt x="5831" y="3987"/>
                    <a:pt x="6266" y="4463"/>
                  </a:cubicBezTo>
                  <a:lnTo>
                    <a:pt x="1020" y="3661"/>
                  </a:lnTo>
                  <a:cubicBezTo>
                    <a:pt x="1475" y="3405"/>
                    <a:pt x="2213" y="3095"/>
                    <a:pt x="3137" y="3095"/>
                  </a:cubicBezTo>
                  <a:close/>
                  <a:moveTo>
                    <a:pt x="10669" y="3091"/>
                  </a:moveTo>
                  <a:cubicBezTo>
                    <a:pt x="11593" y="3091"/>
                    <a:pt x="12327" y="3403"/>
                    <a:pt x="12789" y="3661"/>
                  </a:cubicBezTo>
                  <a:lnTo>
                    <a:pt x="7543" y="4463"/>
                  </a:lnTo>
                  <a:cubicBezTo>
                    <a:pt x="7978" y="3987"/>
                    <a:pt x="8779" y="3335"/>
                    <a:pt x="10030" y="3145"/>
                  </a:cubicBezTo>
                  <a:cubicBezTo>
                    <a:pt x="10247" y="3104"/>
                    <a:pt x="10465" y="3091"/>
                    <a:pt x="10669" y="3091"/>
                  </a:cubicBezTo>
                  <a:close/>
                  <a:moveTo>
                    <a:pt x="6904" y="5115"/>
                  </a:moveTo>
                  <a:cubicBezTo>
                    <a:pt x="7163" y="5115"/>
                    <a:pt x="7366" y="5319"/>
                    <a:pt x="7366" y="5577"/>
                  </a:cubicBezTo>
                  <a:cubicBezTo>
                    <a:pt x="7366" y="5836"/>
                    <a:pt x="7163" y="6053"/>
                    <a:pt x="6904" y="6053"/>
                  </a:cubicBezTo>
                  <a:cubicBezTo>
                    <a:pt x="6646" y="6053"/>
                    <a:pt x="6442" y="5836"/>
                    <a:pt x="6442" y="5577"/>
                  </a:cubicBezTo>
                  <a:cubicBezTo>
                    <a:pt x="6442" y="5319"/>
                    <a:pt x="6646" y="5115"/>
                    <a:pt x="6904" y="5115"/>
                  </a:cubicBezTo>
                  <a:close/>
                  <a:moveTo>
                    <a:pt x="5885" y="5604"/>
                  </a:moveTo>
                  <a:cubicBezTo>
                    <a:pt x="5885" y="5781"/>
                    <a:pt x="5940" y="5958"/>
                    <a:pt x="6034" y="6108"/>
                  </a:cubicBezTo>
                  <a:lnTo>
                    <a:pt x="6021" y="6257"/>
                  </a:lnTo>
                  <a:cubicBezTo>
                    <a:pt x="5940" y="6379"/>
                    <a:pt x="5790" y="6461"/>
                    <a:pt x="5641" y="6461"/>
                  </a:cubicBezTo>
                  <a:cubicBezTo>
                    <a:pt x="5382" y="6461"/>
                    <a:pt x="5179" y="6243"/>
                    <a:pt x="5179" y="5985"/>
                  </a:cubicBezTo>
                  <a:lnTo>
                    <a:pt x="5179" y="5917"/>
                  </a:lnTo>
                  <a:lnTo>
                    <a:pt x="5885" y="5604"/>
                  </a:lnTo>
                  <a:close/>
                  <a:moveTo>
                    <a:pt x="7924" y="5604"/>
                  </a:moveTo>
                  <a:lnTo>
                    <a:pt x="8630" y="5917"/>
                  </a:lnTo>
                  <a:lnTo>
                    <a:pt x="8630" y="5985"/>
                  </a:lnTo>
                  <a:cubicBezTo>
                    <a:pt x="8630" y="6243"/>
                    <a:pt x="8426" y="6461"/>
                    <a:pt x="8168" y="6461"/>
                  </a:cubicBezTo>
                  <a:cubicBezTo>
                    <a:pt x="8018" y="6461"/>
                    <a:pt x="7869" y="6379"/>
                    <a:pt x="7788" y="6257"/>
                  </a:cubicBezTo>
                  <a:lnTo>
                    <a:pt x="7774" y="6108"/>
                  </a:lnTo>
                  <a:cubicBezTo>
                    <a:pt x="7869" y="5958"/>
                    <a:pt x="7924" y="5781"/>
                    <a:pt x="7924" y="5604"/>
                  </a:cubicBezTo>
                  <a:close/>
                  <a:moveTo>
                    <a:pt x="4581" y="4762"/>
                  </a:moveTo>
                  <a:lnTo>
                    <a:pt x="5940" y="4966"/>
                  </a:lnTo>
                  <a:lnTo>
                    <a:pt x="1319" y="7045"/>
                  </a:lnTo>
                  <a:cubicBezTo>
                    <a:pt x="1618" y="6474"/>
                    <a:pt x="2229" y="5618"/>
                    <a:pt x="3357" y="5102"/>
                  </a:cubicBezTo>
                  <a:cubicBezTo>
                    <a:pt x="3751" y="4925"/>
                    <a:pt x="4159" y="4816"/>
                    <a:pt x="4581" y="4762"/>
                  </a:cubicBezTo>
                  <a:close/>
                  <a:moveTo>
                    <a:pt x="9228" y="4762"/>
                  </a:moveTo>
                  <a:cubicBezTo>
                    <a:pt x="9649" y="4816"/>
                    <a:pt x="10057" y="4925"/>
                    <a:pt x="10452" y="5102"/>
                  </a:cubicBezTo>
                  <a:cubicBezTo>
                    <a:pt x="11579" y="5618"/>
                    <a:pt x="12191" y="6474"/>
                    <a:pt x="12490" y="7045"/>
                  </a:cubicBezTo>
                  <a:lnTo>
                    <a:pt x="8032" y="5048"/>
                  </a:lnTo>
                  <a:lnTo>
                    <a:pt x="7869" y="4966"/>
                  </a:lnTo>
                  <a:lnTo>
                    <a:pt x="9228" y="4762"/>
                  </a:lnTo>
                  <a:close/>
                  <a:moveTo>
                    <a:pt x="6899" y="1"/>
                  </a:moveTo>
                  <a:cubicBezTo>
                    <a:pt x="6768" y="1"/>
                    <a:pt x="6656" y="102"/>
                    <a:pt x="6632" y="237"/>
                  </a:cubicBezTo>
                  <a:lnTo>
                    <a:pt x="6130" y="3580"/>
                  </a:lnTo>
                  <a:cubicBezTo>
                    <a:pt x="5613" y="3158"/>
                    <a:pt x="4865" y="2750"/>
                    <a:pt x="3860" y="2601"/>
                  </a:cubicBezTo>
                  <a:cubicBezTo>
                    <a:pt x="3604" y="2562"/>
                    <a:pt x="3359" y="2545"/>
                    <a:pt x="3125" y="2545"/>
                  </a:cubicBezTo>
                  <a:cubicBezTo>
                    <a:pt x="1307" y="2545"/>
                    <a:pt x="169" y="3586"/>
                    <a:pt x="109" y="3634"/>
                  </a:cubicBezTo>
                  <a:cubicBezTo>
                    <a:pt x="27" y="3702"/>
                    <a:pt x="0" y="3810"/>
                    <a:pt x="41" y="3919"/>
                  </a:cubicBezTo>
                  <a:cubicBezTo>
                    <a:pt x="69" y="4015"/>
                    <a:pt x="150" y="4096"/>
                    <a:pt x="259" y="4109"/>
                  </a:cubicBezTo>
                  <a:lnTo>
                    <a:pt x="3235" y="4558"/>
                  </a:lnTo>
                  <a:cubicBezTo>
                    <a:pt x="3207" y="4571"/>
                    <a:pt x="3167" y="4585"/>
                    <a:pt x="3140" y="4598"/>
                  </a:cubicBezTo>
                  <a:cubicBezTo>
                    <a:pt x="1060" y="5537"/>
                    <a:pt x="571" y="7439"/>
                    <a:pt x="544" y="7507"/>
                  </a:cubicBezTo>
                  <a:cubicBezTo>
                    <a:pt x="516" y="7616"/>
                    <a:pt x="558" y="7724"/>
                    <a:pt x="639" y="7793"/>
                  </a:cubicBezTo>
                  <a:cubicBezTo>
                    <a:pt x="680" y="7833"/>
                    <a:pt x="748" y="7860"/>
                    <a:pt x="815" y="7860"/>
                  </a:cubicBezTo>
                  <a:cubicBezTo>
                    <a:pt x="857" y="7860"/>
                    <a:pt x="884" y="7847"/>
                    <a:pt x="924" y="7833"/>
                  </a:cubicBezTo>
                  <a:lnTo>
                    <a:pt x="4635" y="6162"/>
                  </a:lnTo>
                  <a:cubicBezTo>
                    <a:pt x="4716" y="6637"/>
                    <a:pt x="5137" y="7005"/>
                    <a:pt x="5641" y="7005"/>
                  </a:cubicBezTo>
                  <a:cubicBezTo>
                    <a:pt x="5762" y="7005"/>
                    <a:pt x="5871" y="6990"/>
                    <a:pt x="5980" y="6950"/>
                  </a:cubicBezTo>
                  <a:lnTo>
                    <a:pt x="5980" y="6950"/>
                  </a:lnTo>
                  <a:lnTo>
                    <a:pt x="5668" y="11979"/>
                  </a:lnTo>
                  <a:cubicBezTo>
                    <a:pt x="5654" y="12142"/>
                    <a:pt x="5776" y="12263"/>
                    <a:pt x="5925" y="12278"/>
                  </a:cubicBezTo>
                  <a:lnTo>
                    <a:pt x="5940" y="12278"/>
                  </a:lnTo>
                  <a:cubicBezTo>
                    <a:pt x="6089" y="12278"/>
                    <a:pt x="6211" y="12169"/>
                    <a:pt x="6211" y="12019"/>
                  </a:cubicBezTo>
                  <a:lnTo>
                    <a:pt x="6551" y="6542"/>
                  </a:lnTo>
                  <a:cubicBezTo>
                    <a:pt x="6659" y="6583"/>
                    <a:pt x="6782" y="6597"/>
                    <a:pt x="6904" y="6597"/>
                  </a:cubicBezTo>
                  <a:cubicBezTo>
                    <a:pt x="7027" y="6597"/>
                    <a:pt x="7149" y="6583"/>
                    <a:pt x="7257" y="6542"/>
                  </a:cubicBezTo>
                  <a:lnTo>
                    <a:pt x="7380" y="8567"/>
                  </a:lnTo>
                  <a:cubicBezTo>
                    <a:pt x="7380" y="8703"/>
                    <a:pt x="7502" y="8826"/>
                    <a:pt x="7652" y="8826"/>
                  </a:cubicBezTo>
                  <a:lnTo>
                    <a:pt x="7665" y="8826"/>
                  </a:lnTo>
                  <a:cubicBezTo>
                    <a:pt x="7815" y="8811"/>
                    <a:pt x="7937" y="8676"/>
                    <a:pt x="7924" y="8527"/>
                  </a:cubicBezTo>
                  <a:lnTo>
                    <a:pt x="7828" y="6950"/>
                  </a:lnTo>
                  <a:lnTo>
                    <a:pt x="7828" y="6950"/>
                  </a:lnTo>
                  <a:cubicBezTo>
                    <a:pt x="7937" y="6990"/>
                    <a:pt x="8046" y="7005"/>
                    <a:pt x="8168" y="7005"/>
                  </a:cubicBezTo>
                  <a:cubicBezTo>
                    <a:pt x="8671" y="7005"/>
                    <a:pt x="9093" y="6637"/>
                    <a:pt x="9174" y="6162"/>
                  </a:cubicBezTo>
                  <a:lnTo>
                    <a:pt x="12884" y="7833"/>
                  </a:lnTo>
                  <a:cubicBezTo>
                    <a:pt x="12925" y="7847"/>
                    <a:pt x="12952" y="7860"/>
                    <a:pt x="12992" y="7860"/>
                  </a:cubicBezTo>
                  <a:cubicBezTo>
                    <a:pt x="13061" y="7860"/>
                    <a:pt x="13128" y="7833"/>
                    <a:pt x="13170" y="7793"/>
                  </a:cubicBezTo>
                  <a:cubicBezTo>
                    <a:pt x="13251" y="7724"/>
                    <a:pt x="13291" y="7616"/>
                    <a:pt x="13264" y="7507"/>
                  </a:cubicBezTo>
                  <a:cubicBezTo>
                    <a:pt x="13237" y="7439"/>
                    <a:pt x="12748" y="5537"/>
                    <a:pt x="10669" y="4598"/>
                  </a:cubicBezTo>
                  <a:cubicBezTo>
                    <a:pt x="10642" y="4585"/>
                    <a:pt x="10600" y="4571"/>
                    <a:pt x="10573" y="4558"/>
                  </a:cubicBezTo>
                  <a:lnTo>
                    <a:pt x="13550" y="4109"/>
                  </a:lnTo>
                  <a:cubicBezTo>
                    <a:pt x="13659" y="4096"/>
                    <a:pt x="13740" y="4015"/>
                    <a:pt x="13768" y="3919"/>
                  </a:cubicBezTo>
                  <a:cubicBezTo>
                    <a:pt x="13808" y="3810"/>
                    <a:pt x="13768" y="3702"/>
                    <a:pt x="13699" y="3634"/>
                  </a:cubicBezTo>
                  <a:cubicBezTo>
                    <a:pt x="13639" y="3586"/>
                    <a:pt x="12502" y="2545"/>
                    <a:pt x="10683" y="2545"/>
                  </a:cubicBezTo>
                  <a:cubicBezTo>
                    <a:pt x="10449" y="2545"/>
                    <a:pt x="10204" y="2562"/>
                    <a:pt x="9948" y="2601"/>
                  </a:cubicBezTo>
                  <a:cubicBezTo>
                    <a:pt x="8942" y="2750"/>
                    <a:pt x="8196" y="3158"/>
                    <a:pt x="7679" y="3580"/>
                  </a:cubicBezTo>
                  <a:lnTo>
                    <a:pt x="7176" y="237"/>
                  </a:lnTo>
                  <a:cubicBezTo>
                    <a:pt x="7163" y="114"/>
                    <a:pt x="7067" y="19"/>
                    <a:pt x="6945" y="5"/>
                  </a:cubicBezTo>
                  <a:cubicBezTo>
                    <a:pt x="6930" y="2"/>
                    <a:pt x="6914" y="1"/>
                    <a:pt x="68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2165213" y="5042475"/>
              <a:ext cx="470250" cy="231725"/>
            </a:xfrm>
            <a:custGeom>
              <a:avLst/>
              <a:gdLst/>
              <a:ahLst/>
              <a:cxnLst/>
              <a:rect l="l" t="t" r="r" b="b"/>
              <a:pathLst>
                <a:path w="18810" h="9269" extrusionOk="0">
                  <a:moveTo>
                    <a:pt x="2882" y="6931"/>
                  </a:moveTo>
                  <a:cubicBezTo>
                    <a:pt x="3126" y="6931"/>
                    <a:pt x="3235" y="7000"/>
                    <a:pt x="3385" y="7094"/>
                  </a:cubicBezTo>
                  <a:cubicBezTo>
                    <a:pt x="3439" y="7136"/>
                    <a:pt x="3494" y="7176"/>
                    <a:pt x="3561" y="7217"/>
                  </a:cubicBezTo>
                  <a:cubicBezTo>
                    <a:pt x="2896" y="7692"/>
                    <a:pt x="2365" y="8209"/>
                    <a:pt x="2053" y="8712"/>
                  </a:cubicBezTo>
                  <a:lnTo>
                    <a:pt x="544" y="8712"/>
                  </a:lnTo>
                  <a:lnTo>
                    <a:pt x="544" y="6973"/>
                  </a:lnTo>
                  <a:cubicBezTo>
                    <a:pt x="626" y="7000"/>
                    <a:pt x="694" y="7054"/>
                    <a:pt x="776" y="7094"/>
                  </a:cubicBezTo>
                  <a:cubicBezTo>
                    <a:pt x="952" y="7217"/>
                    <a:pt x="1169" y="7366"/>
                    <a:pt x="1577" y="7366"/>
                  </a:cubicBezTo>
                  <a:cubicBezTo>
                    <a:pt x="1985" y="7366"/>
                    <a:pt x="2216" y="7217"/>
                    <a:pt x="2392" y="7094"/>
                  </a:cubicBezTo>
                  <a:cubicBezTo>
                    <a:pt x="2542" y="7000"/>
                    <a:pt x="2637" y="6931"/>
                    <a:pt x="2882" y="6931"/>
                  </a:cubicBezTo>
                  <a:close/>
                  <a:moveTo>
                    <a:pt x="15928" y="6931"/>
                  </a:moveTo>
                  <a:cubicBezTo>
                    <a:pt x="16173" y="6931"/>
                    <a:pt x="16269" y="7000"/>
                    <a:pt x="16418" y="7094"/>
                  </a:cubicBezTo>
                  <a:cubicBezTo>
                    <a:pt x="16595" y="7217"/>
                    <a:pt x="16825" y="7366"/>
                    <a:pt x="17233" y="7366"/>
                  </a:cubicBezTo>
                  <a:cubicBezTo>
                    <a:pt x="17641" y="7366"/>
                    <a:pt x="17858" y="7217"/>
                    <a:pt x="18035" y="7094"/>
                  </a:cubicBezTo>
                  <a:cubicBezTo>
                    <a:pt x="18117" y="7054"/>
                    <a:pt x="18184" y="7000"/>
                    <a:pt x="18253" y="6973"/>
                  </a:cubicBezTo>
                  <a:lnTo>
                    <a:pt x="18253" y="8712"/>
                  </a:lnTo>
                  <a:lnTo>
                    <a:pt x="16758" y="8712"/>
                  </a:lnTo>
                  <a:cubicBezTo>
                    <a:pt x="16445" y="8209"/>
                    <a:pt x="15915" y="7692"/>
                    <a:pt x="15249" y="7217"/>
                  </a:cubicBezTo>
                  <a:cubicBezTo>
                    <a:pt x="15317" y="7176"/>
                    <a:pt x="15372" y="7136"/>
                    <a:pt x="15426" y="7094"/>
                  </a:cubicBezTo>
                  <a:cubicBezTo>
                    <a:pt x="15575" y="7000"/>
                    <a:pt x="15684" y="6931"/>
                    <a:pt x="15928" y="6931"/>
                  </a:cubicBezTo>
                  <a:close/>
                  <a:moveTo>
                    <a:pt x="10220" y="0"/>
                  </a:moveTo>
                  <a:cubicBezTo>
                    <a:pt x="10057" y="14"/>
                    <a:pt x="9949" y="150"/>
                    <a:pt x="9963" y="299"/>
                  </a:cubicBezTo>
                  <a:lnTo>
                    <a:pt x="10275" y="5409"/>
                  </a:lnTo>
                  <a:cubicBezTo>
                    <a:pt x="9990" y="5382"/>
                    <a:pt x="9704" y="5369"/>
                    <a:pt x="9405" y="5369"/>
                  </a:cubicBezTo>
                  <a:cubicBezTo>
                    <a:pt x="9120" y="5369"/>
                    <a:pt x="8821" y="5382"/>
                    <a:pt x="8535" y="5409"/>
                  </a:cubicBezTo>
                  <a:lnTo>
                    <a:pt x="8644" y="3751"/>
                  </a:lnTo>
                  <a:cubicBezTo>
                    <a:pt x="8644" y="3602"/>
                    <a:pt x="8535" y="3479"/>
                    <a:pt x="8386" y="3466"/>
                  </a:cubicBezTo>
                  <a:cubicBezTo>
                    <a:pt x="8378" y="3466"/>
                    <a:pt x="8370" y="3465"/>
                    <a:pt x="8363" y="3465"/>
                  </a:cubicBezTo>
                  <a:cubicBezTo>
                    <a:pt x="8222" y="3465"/>
                    <a:pt x="8100" y="3583"/>
                    <a:pt x="8087" y="3724"/>
                  </a:cubicBezTo>
                  <a:lnTo>
                    <a:pt x="7978" y="5478"/>
                  </a:lnTo>
                  <a:cubicBezTo>
                    <a:pt x="7435" y="5559"/>
                    <a:pt x="6904" y="5681"/>
                    <a:pt x="6361" y="5844"/>
                  </a:cubicBezTo>
                  <a:cubicBezTo>
                    <a:pt x="6225" y="5885"/>
                    <a:pt x="6143" y="6049"/>
                    <a:pt x="6185" y="6197"/>
                  </a:cubicBezTo>
                  <a:cubicBezTo>
                    <a:pt x="6218" y="6310"/>
                    <a:pt x="6335" y="6385"/>
                    <a:pt x="6451" y="6385"/>
                  </a:cubicBezTo>
                  <a:cubicBezTo>
                    <a:pt x="6476" y="6385"/>
                    <a:pt x="6500" y="6382"/>
                    <a:pt x="6524" y="6375"/>
                  </a:cubicBezTo>
                  <a:cubicBezTo>
                    <a:pt x="7475" y="6076"/>
                    <a:pt x="8441" y="5926"/>
                    <a:pt x="9405" y="5926"/>
                  </a:cubicBezTo>
                  <a:cubicBezTo>
                    <a:pt x="11376" y="5926"/>
                    <a:pt x="12953" y="6538"/>
                    <a:pt x="13931" y="7067"/>
                  </a:cubicBezTo>
                  <a:cubicBezTo>
                    <a:pt x="14964" y="7611"/>
                    <a:pt x="15671" y="8223"/>
                    <a:pt x="16078" y="8712"/>
                  </a:cubicBezTo>
                  <a:lnTo>
                    <a:pt x="2733" y="8712"/>
                  </a:lnTo>
                  <a:cubicBezTo>
                    <a:pt x="3195" y="8141"/>
                    <a:pt x="4078" y="7421"/>
                    <a:pt x="5355" y="6823"/>
                  </a:cubicBezTo>
                  <a:cubicBezTo>
                    <a:pt x="5505" y="6755"/>
                    <a:pt x="5559" y="6592"/>
                    <a:pt x="5491" y="6456"/>
                  </a:cubicBezTo>
                  <a:cubicBezTo>
                    <a:pt x="5451" y="6357"/>
                    <a:pt x="5353" y="6293"/>
                    <a:pt x="5245" y="6293"/>
                  </a:cubicBezTo>
                  <a:cubicBezTo>
                    <a:pt x="5205" y="6293"/>
                    <a:pt x="5164" y="6302"/>
                    <a:pt x="5125" y="6320"/>
                  </a:cubicBezTo>
                  <a:cubicBezTo>
                    <a:pt x="4798" y="6469"/>
                    <a:pt x="4485" y="6647"/>
                    <a:pt x="4186" y="6823"/>
                  </a:cubicBezTo>
                  <a:cubicBezTo>
                    <a:pt x="3942" y="6823"/>
                    <a:pt x="3833" y="6741"/>
                    <a:pt x="3697" y="6647"/>
                  </a:cubicBezTo>
                  <a:cubicBezTo>
                    <a:pt x="3521" y="6524"/>
                    <a:pt x="3289" y="6375"/>
                    <a:pt x="2882" y="6375"/>
                  </a:cubicBezTo>
                  <a:cubicBezTo>
                    <a:pt x="2474" y="6375"/>
                    <a:pt x="2256" y="6524"/>
                    <a:pt x="2080" y="6647"/>
                  </a:cubicBezTo>
                  <a:cubicBezTo>
                    <a:pt x="1930" y="6741"/>
                    <a:pt x="1822" y="6823"/>
                    <a:pt x="1577" y="6823"/>
                  </a:cubicBezTo>
                  <a:cubicBezTo>
                    <a:pt x="1332" y="6823"/>
                    <a:pt x="1238" y="6741"/>
                    <a:pt x="1088" y="6647"/>
                  </a:cubicBezTo>
                  <a:cubicBezTo>
                    <a:pt x="912" y="6524"/>
                    <a:pt x="680" y="6375"/>
                    <a:pt x="272" y="6375"/>
                  </a:cubicBezTo>
                  <a:cubicBezTo>
                    <a:pt x="123" y="6375"/>
                    <a:pt x="0" y="6496"/>
                    <a:pt x="0" y="6647"/>
                  </a:cubicBezTo>
                  <a:lnTo>
                    <a:pt x="0" y="8984"/>
                  </a:lnTo>
                  <a:cubicBezTo>
                    <a:pt x="0" y="9147"/>
                    <a:pt x="123" y="9269"/>
                    <a:pt x="272" y="9269"/>
                  </a:cubicBezTo>
                  <a:lnTo>
                    <a:pt x="18538" y="9269"/>
                  </a:lnTo>
                  <a:cubicBezTo>
                    <a:pt x="18688" y="9269"/>
                    <a:pt x="18809" y="9147"/>
                    <a:pt x="18809" y="8984"/>
                  </a:cubicBezTo>
                  <a:lnTo>
                    <a:pt x="18809" y="6647"/>
                  </a:lnTo>
                  <a:cubicBezTo>
                    <a:pt x="18809" y="6496"/>
                    <a:pt x="18688" y="6375"/>
                    <a:pt x="18538" y="6375"/>
                  </a:cubicBezTo>
                  <a:cubicBezTo>
                    <a:pt x="18130" y="6375"/>
                    <a:pt x="17899" y="6524"/>
                    <a:pt x="17722" y="6647"/>
                  </a:cubicBezTo>
                  <a:cubicBezTo>
                    <a:pt x="17573" y="6741"/>
                    <a:pt x="17478" y="6823"/>
                    <a:pt x="17233" y="6823"/>
                  </a:cubicBezTo>
                  <a:cubicBezTo>
                    <a:pt x="16988" y="6823"/>
                    <a:pt x="16880" y="6741"/>
                    <a:pt x="16731" y="6647"/>
                  </a:cubicBezTo>
                  <a:cubicBezTo>
                    <a:pt x="16553" y="6524"/>
                    <a:pt x="16336" y="6375"/>
                    <a:pt x="15928" y="6375"/>
                  </a:cubicBezTo>
                  <a:cubicBezTo>
                    <a:pt x="15521" y="6375"/>
                    <a:pt x="15290" y="6524"/>
                    <a:pt x="15113" y="6647"/>
                  </a:cubicBezTo>
                  <a:cubicBezTo>
                    <a:pt x="14977" y="6741"/>
                    <a:pt x="14868" y="6823"/>
                    <a:pt x="14624" y="6823"/>
                  </a:cubicBezTo>
                  <a:cubicBezTo>
                    <a:pt x="14488" y="6741"/>
                    <a:pt x="14339" y="6660"/>
                    <a:pt x="14189" y="6578"/>
                  </a:cubicBezTo>
                  <a:cubicBezTo>
                    <a:pt x="13400" y="6157"/>
                    <a:pt x="12246" y="5681"/>
                    <a:pt x="10832" y="5478"/>
                  </a:cubicBezTo>
                  <a:lnTo>
                    <a:pt x="10506" y="259"/>
                  </a:lnTo>
                  <a:cubicBezTo>
                    <a:pt x="10492" y="109"/>
                    <a:pt x="10370" y="0"/>
                    <a:pt x="10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2388763" y="5206575"/>
              <a:ext cx="23125" cy="13625"/>
            </a:xfrm>
            <a:custGeom>
              <a:avLst/>
              <a:gdLst/>
              <a:ahLst/>
              <a:cxnLst/>
              <a:rect l="l" t="t" r="r" b="b"/>
              <a:pathLst>
                <a:path w="925" h="545" extrusionOk="0">
                  <a:moveTo>
                    <a:pt x="273" y="1"/>
                  </a:moveTo>
                  <a:cubicBezTo>
                    <a:pt x="124" y="1"/>
                    <a:pt x="1" y="123"/>
                    <a:pt x="1" y="273"/>
                  </a:cubicBezTo>
                  <a:cubicBezTo>
                    <a:pt x="1" y="422"/>
                    <a:pt x="124" y="545"/>
                    <a:pt x="273" y="545"/>
                  </a:cubicBezTo>
                  <a:lnTo>
                    <a:pt x="653" y="545"/>
                  </a:lnTo>
                  <a:cubicBezTo>
                    <a:pt x="803" y="545"/>
                    <a:pt x="925" y="422"/>
                    <a:pt x="925" y="273"/>
                  </a:cubicBezTo>
                  <a:cubicBezTo>
                    <a:pt x="925" y="123"/>
                    <a:pt x="803"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2420388" y="5230700"/>
              <a:ext cx="23125" cy="13600"/>
            </a:xfrm>
            <a:custGeom>
              <a:avLst/>
              <a:gdLst/>
              <a:ahLst/>
              <a:cxnLst/>
              <a:rect l="l" t="t" r="r" b="b"/>
              <a:pathLst>
                <a:path w="925" h="544" extrusionOk="0">
                  <a:moveTo>
                    <a:pt x="272" y="0"/>
                  </a:moveTo>
                  <a:cubicBezTo>
                    <a:pt x="122" y="0"/>
                    <a:pt x="0" y="123"/>
                    <a:pt x="0" y="272"/>
                  </a:cubicBezTo>
                  <a:cubicBezTo>
                    <a:pt x="0" y="422"/>
                    <a:pt x="122" y="544"/>
                    <a:pt x="272" y="544"/>
                  </a:cubicBezTo>
                  <a:lnTo>
                    <a:pt x="639" y="544"/>
                  </a:lnTo>
                  <a:cubicBezTo>
                    <a:pt x="802" y="544"/>
                    <a:pt x="924" y="422"/>
                    <a:pt x="924" y="272"/>
                  </a:cubicBezTo>
                  <a:cubicBezTo>
                    <a:pt x="924" y="123"/>
                    <a:pt x="802"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2465913" y="5223225"/>
              <a:ext cx="23125" cy="13600"/>
            </a:xfrm>
            <a:custGeom>
              <a:avLst/>
              <a:gdLst/>
              <a:ahLst/>
              <a:cxnLst/>
              <a:rect l="l" t="t" r="r" b="b"/>
              <a:pathLst>
                <a:path w="925" h="544" extrusionOk="0">
                  <a:moveTo>
                    <a:pt x="272" y="0"/>
                  </a:moveTo>
                  <a:cubicBezTo>
                    <a:pt x="122" y="0"/>
                    <a:pt x="0" y="123"/>
                    <a:pt x="0" y="272"/>
                  </a:cubicBezTo>
                  <a:cubicBezTo>
                    <a:pt x="0" y="422"/>
                    <a:pt x="122" y="544"/>
                    <a:pt x="272" y="544"/>
                  </a:cubicBezTo>
                  <a:lnTo>
                    <a:pt x="639" y="544"/>
                  </a:lnTo>
                  <a:cubicBezTo>
                    <a:pt x="789" y="544"/>
                    <a:pt x="925" y="422"/>
                    <a:pt x="925" y="272"/>
                  </a:cubicBezTo>
                  <a:cubicBezTo>
                    <a:pt x="925" y="123"/>
                    <a:pt x="789"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2311663" y="5223225"/>
              <a:ext cx="23125" cy="13600"/>
            </a:xfrm>
            <a:custGeom>
              <a:avLst/>
              <a:gdLst/>
              <a:ahLst/>
              <a:cxnLst/>
              <a:rect l="l" t="t" r="r" b="b"/>
              <a:pathLst>
                <a:path w="925" h="544" extrusionOk="0">
                  <a:moveTo>
                    <a:pt x="285" y="0"/>
                  </a:moveTo>
                  <a:cubicBezTo>
                    <a:pt x="122" y="0"/>
                    <a:pt x="0" y="123"/>
                    <a:pt x="0" y="272"/>
                  </a:cubicBezTo>
                  <a:cubicBezTo>
                    <a:pt x="0" y="422"/>
                    <a:pt x="122" y="544"/>
                    <a:pt x="285" y="544"/>
                  </a:cubicBezTo>
                  <a:lnTo>
                    <a:pt x="653" y="544"/>
                  </a:lnTo>
                  <a:cubicBezTo>
                    <a:pt x="802" y="544"/>
                    <a:pt x="925" y="422"/>
                    <a:pt x="925" y="272"/>
                  </a:cubicBezTo>
                  <a:cubicBezTo>
                    <a:pt x="925" y="123"/>
                    <a:pt x="802" y="0"/>
                    <a:pt x="6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2357188" y="5230700"/>
              <a:ext cx="23125" cy="13600"/>
            </a:xfrm>
            <a:custGeom>
              <a:avLst/>
              <a:gdLst/>
              <a:ahLst/>
              <a:cxnLst/>
              <a:rect l="l" t="t" r="r" b="b"/>
              <a:pathLst>
                <a:path w="925" h="544" extrusionOk="0">
                  <a:moveTo>
                    <a:pt x="272" y="0"/>
                  </a:moveTo>
                  <a:cubicBezTo>
                    <a:pt x="122" y="0"/>
                    <a:pt x="1" y="123"/>
                    <a:pt x="1" y="272"/>
                  </a:cubicBezTo>
                  <a:cubicBezTo>
                    <a:pt x="1" y="422"/>
                    <a:pt x="122" y="544"/>
                    <a:pt x="272" y="544"/>
                  </a:cubicBezTo>
                  <a:lnTo>
                    <a:pt x="653" y="544"/>
                  </a:lnTo>
                  <a:cubicBezTo>
                    <a:pt x="802" y="544"/>
                    <a:pt x="925" y="422"/>
                    <a:pt x="925" y="272"/>
                  </a:cubicBezTo>
                  <a:cubicBezTo>
                    <a:pt x="925" y="123"/>
                    <a:pt x="802" y="0"/>
                    <a:pt x="6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32"/>
          <p:cNvGrpSpPr/>
          <p:nvPr/>
        </p:nvGrpSpPr>
        <p:grpSpPr>
          <a:xfrm>
            <a:off x="7061427" y="1428501"/>
            <a:ext cx="316226" cy="316038"/>
            <a:chOff x="3118238" y="4803975"/>
            <a:chExt cx="470575" cy="470225"/>
          </a:xfrm>
        </p:grpSpPr>
        <p:sp>
          <p:nvSpPr>
            <p:cNvPr id="365" name="Google Shape;365;p32"/>
            <p:cNvSpPr/>
            <p:nvPr/>
          </p:nvSpPr>
          <p:spPr>
            <a:xfrm>
              <a:off x="3154588" y="4803975"/>
              <a:ext cx="397900" cy="165825"/>
            </a:xfrm>
            <a:custGeom>
              <a:avLst/>
              <a:gdLst/>
              <a:ahLst/>
              <a:cxnLst/>
              <a:rect l="l" t="t" r="r" b="b"/>
              <a:pathLst>
                <a:path w="15916" h="6633" extrusionOk="0">
                  <a:moveTo>
                    <a:pt x="7598" y="2229"/>
                  </a:moveTo>
                  <a:lnTo>
                    <a:pt x="7598" y="2229"/>
                  </a:lnTo>
                  <a:cubicBezTo>
                    <a:pt x="7544" y="2460"/>
                    <a:pt x="7475" y="2718"/>
                    <a:pt x="7408" y="2963"/>
                  </a:cubicBezTo>
                  <a:lnTo>
                    <a:pt x="5708" y="2963"/>
                  </a:lnTo>
                  <a:cubicBezTo>
                    <a:pt x="5736" y="2922"/>
                    <a:pt x="5763" y="2895"/>
                    <a:pt x="5790" y="2868"/>
                  </a:cubicBezTo>
                  <a:cubicBezTo>
                    <a:pt x="6007" y="2651"/>
                    <a:pt x="6877" y="2392"/>
                    <a:pt x="7598" y="2229"/>
                  </a:cubicBezTo>
                  <a:close/>
                  <a:moveTo>
                    <a:pt x="8318" y="2229"/>
                  </a:moveTo>
                  <a:lnTo>
                    <a:pt x="8318" y="2229"/>
                  </a:lnTo>
                  <a:cubicBezTo>
                    <a:pt x="9039" y="2392"/>
                    <a:pt x="9908" y="2651"/>
                    <a:pt x="10126" y="2868"/>
                  </a:cubicBezTo>
                  <a:cubicBezTo>
                    <a:pt x="10153" y="2895"/>
                    <a:pt x="10180" y="2922"/>
                    <a:pt x="10207" y="2963"/>
                  </a:cubicBezTo>
                  <a:lnTo>
                    <a:pt x="8508" y="2963"/>
                  </a:lnTo>
                  <a:cubicBezTo>
                    <a:pt x="8441" y="2718"/>
                    <a:pt x="8372" y="2460"/>
                    <a:pt x="8318" y="2229"/>
                  </a:cubicBezTo>
                  <a:close/>
                  <a:moveTo>
                    <a:pt x="7230" y="3520"/>
                  </a:moveTo>
                  <a:cubicBezTo>
                    <a:pt x="7136" y="3751"/>
                    <a:pt x="7040" y="3941"/>
                    <a:pt x="6959" y="4023"/>
                  </a:cubicBezTo>
                  <a:cubicBezTo>
                    <a:pt x="6810" y="4186"/>
                    <a:pt x="6605" y="4267"/>
                    <a:pt x="6375" y="4267"/>
                  </a:cubicBezTo>
                  <a:cubicBezTo>
                    <a:pt x="6157" y="4267"/>
                    <a:pt x="5953" y="4186"/>
                    <a:pt x="5790" y="4023"/>
                  </a:cubicBezTo>
                  <a:cubicBezTo>
                    <a:pt x="5654" y="3887"/>
                    <a:pt x="5572" y="3697"/>
                    <a:pt x="5559" y="3520"/>
                  </a:cubicBezTo>
                  <a:close/>
                  <a:moveTo>
                    <a:pt x="10356" y="3520"/>
                  </a:moveTo>
                  <a:cubicBezTo>
                    <a:pt x="10343" y="3697"/>
                    <a:pt x="10262" y="3887"/>
                    <a:pt x="10126" y="4023"/>
                  </a:cubicBezTo>
                  <a:cubicBezTo>
                    <a:pt x="9963" y="4186"/>
                    <a:pt x="9758" y="4267"/>
                    <a:pt x="9541" y="4267"/>
                  </a:cubicBezTo>
                  <a:cubicBezTo>
                    <a:pt x="9310" y="4267"/>
                    <a:pt x="9106" y="4186"/>
                    <a:pt x="8957" y="4023"/>
                  </a:cubicBezTo>
                  <a:cubicBezTo>
                    <a:pt x="8875" y="3941"/>
                    <a:pt x="8780" y="3751"/>
                    <a:pt x="8685" y="3520"/>
                  </a:cubicBezTo>
                  <a:close/>
                  <a:moveTo>
                    <a:pt x="531" y="0"/>
                  </a:moveTo>
                  <a:cubicBezTo>
                    <a:pt x="381" y="0"/>
                    <a:pt x="259" y="123"/>
                    <a:pt x="259" y="272"/>
                  </a:cubicBezTo>
                  <a:lnTo>
                    <a:pt x="259" y="3221"/>
                  </a:lnTo>
                  <a:lnTo>
                    <a:pt x="15" y="5300"/>
                  </a:lnTo>
                  <a:cubicBezTo>
                    <a:pt x="0" y="5450"/>
                    <a:pt x="109" y="5586"/>
                    <a:pt x="259" y="5613"/>
                  </a:cubicBezTo>
                  <a:lnTo>
                    <a:pt x="286" y="5613"/>
                  </a:lnTo>
                  <a:cubicBezTo>
                    <a:pt x="422" y="5613"/>
                    <a:pt x="544" y="5505"/>
                    <a:pt x="558" y="5369"/>
                  </a:cubicBezTo>
                  <a:lnTo>
                    <a:pt x="776" y="3520"/>
                  </a:lnTo>
                  <a:lnTo>
                    <a:pt x="2053" y="3520"/>
                  </a:lnTo>
                  <a:lnTo>
                    <a:pt x="2053" y="4104"/>
                  </a:lnTo>
                  <a:cubicBezTo>
                    <a:pt x="2053" y="4267"/>
                    <a:pt x="2175" y="4390"/>
                    <a:pt x="2325" y="4390"/>
                  </a:cubicBezTo>
                  <a:cubicBezTo>
                    <a:pt x="2474" y="4390"/>
                    <a:pt x="2597" y="4267"/>
                    <a:pt x="2597" y="4104"/>
                  </a:cubicBezTo>
                  <a:lnTo>
                    <a:pt x="2597" y="3520"/>
                  </a:lnTo>
                  <a:lnTo>
                    <a:pt x="3751" y="3520"/>
                  </a:lnTo>
                  <a:lnTo>
                    <a:pt x="3751" y="4104"/>
                  </a:lnTo>
                  <a:cubicBezTo>
                    <a:pt x="3751" y="4267"/>
                    <a:pt x="3874" y="4390"/>
                    <a:pt x="4023" y="4390"/>
                  </a:cubicBezTo>
                  <a:cubicBezTo>
                    <a:pt x="4173" y="4390"/>
                    <a:pt x="4295" y="4267"/>
                    <a:pt x="4295" y="4104"/>
                  </a:cubicBezTo>
                  <a:lnTo>
                    <a:pt x="4295" y="3520"/>
                  </a:lnTo>
                  <a:lnTo>
                    <a:pt x="5002" y="3520"/>
                  </a:lnTo>
                  <a:cubicBezTo>
                    <a:pt x="5016" y="3847"/>
                    <a:pt x="5152" y="4173"/>
                    <a:pt x="5409" y="4417"/>
                  </a:cubicBezTo>
                  <a:cubicBezTo>
                    <a:pt x="5668" y="4675"/>
                    <a:pt x="6007" y="4825"/>
                    <a:pt x="6375" y="4825"/>
                  </a:cubicBezTo>
                  <a:cubicBezTo>
                    <a:pt x="6741" y="4825"/>
                    <a:pt x="7082" y="4675"/>
                    <a:pt x="7339" y="4430"/>
                  </a:cubicBezTo>
                  <a:lnTo>
                    <a:pt x="7339" y="4430"/>
                  </a:lnTo>
                  <a:lnTo>
                    <a:pt x="7095" y="6320"/>
                  </a:lnTo>
                  <a:cubicBezTo>
                    <a:pt x="7067" y="6469"/>
                    <a:pt x="7176" y="6605"/>
                    <a:pt x="7326" y="6632"/>
                  </a:cubicBezTo>
                  <a:lnTo>
                    <a:pt x="7366" y="6632"/>
                  </a:lnTo>
                  <a:cubicBezTo>
                    <a:pt x="7502" y="6632"/>
                    <a:pt x="7625" y="6537"/>
                    <a:pt x="7638" y="6387"/>
                  </a:cubicBezTo>
                  <a:lnTo>
                    <a:pt x="7951" y="3968"/>
                  </a:lnTo>
                  <a:lnTo>
                    <a:pt x="8277" y="6387"/>
                  </a:lnTo>
                  <a:cubicBezTo>
                    <a:pt x="8291" y="6537"/>
                    <a:pt x="8413" y="6632"/>
                    <a:pt x="8549" y="6632"/>
                  </a:cubicBezTo>
                  <a:lnTo>
                    <a:pt x="8590" y="6632"/>
                  </a:lnTo>
                  <a:cubicBezTo>
                    <a:pt x="8740" y="6605"/>
                    <a:pt x="8848" y="6469"/>
                    <a:pt x="8821" y="6320"/>
                  </a:cubicBezTo>
                  <a:lnTo>
                    <a:pt x="8576" y="4430"/>
                  </a:lnTo>
                  <a:lnTo>
                    <a:pt x="8576" y="4430"/>
                  </a:lnTo>
                  <a:cubicBezTo>
                    <a:pt x="8834" y="4675"/>
                    <a:pt x="9174" y="4825"/>
                    <a:pt x="9541" y="4825"/>
                  </a:cubicBezTo>
                  <a:cubicBezTo>
                    <a:pt x="9908" y="4825"/>
                    <a:pt x="10248" y="4675"/>
                    <a:pt x="10506" y="4417"/>
                  </a:cubicBezTo>
                  <a:cubicBezTo>
                    <a:pt x="10764" y="4173"/>
                    <a:pt x="10887" y="3847"/>
                    <a:pt x="10914" y="3520"/>
                  </a:cubicBezTo>
                  <a:lnTo>
                    <a:pt x="11607" y="3520"/>
                  </a:lnTo>
                  <a:lnTo>
                    <a:pt x="11607" y="4104"/>
                  </a:lnTo>
                  <a:cubicBezTo>
                    <a:pt x="11607" y="4267"/>
                    <a:pt x="11729" y="4390"/>
                    <a:pt x="11878" y="4390"/>
                  </a:cubicBezTo>
                  <a:cubicBezTo>
                    <a:pt x="12028" y="4390"/>
                    <a:pt x="12150" y="4267"/>
                    <a:pt x="12150" y="4104"/>
                  </a:cubicBezTo>
                  <a:lnTo>
                    <a:pt x="12150" y="3520"/>
                  </a:lnTo>
                  <a:lnTo>
                    <a:pt x="13306" y="3520"/>
                  </a:lnTo>
                  <a:lnTo>
                    <a:pt x="13306" y="4104"/>
                  </a:lnTo>
                  <a:cubicBezTo>
                    <a:pt x="13306" y="4267"/>
                    <a:pt x="13428" y="4390"/>
                    <a:pt x="13578" y="4390"/>
                  </a:cubicBezTo>
                  <a:cubicBezTo>
                    <a:pt x="13741" y="4390"/>
                    <a:pt x="13863" y="4267"/>
                    <a:pt x="13863" y="4104"/>
                  </a:cubicBezTo>
                  <a:lnTo>
                    <a:pt x="13863" y="3520"/>
                  </a:lnTo>
                  <a:lnTo>
                    <a:pt x="15140" y="3520"/>
                  </a:lnTo>
                  <a:lnTo>
                    <a:pt x="15357" y="5369"/>
                  </a:lnTo>
                  <a:cubicBezTo>
                    <a:pt x="15372" y="5505"/>
                    <a:pt x="15493" y="5613"/>
                    <a:pt x="15629" y="5613"/>
                  </a:cubicBezTo>
                  <a:lnTo>
                    <a:pt x="15656" y="5613"/>
                  </a:lnTo>
                  <a:cubicBezTo>
                    <a:pt x="15807" y="5586"/>
                    <a:pt x="15915" y="5450"/>
                    <a:pt x="15901" y="5300"/>
                  </a:cubicBezTo>
                  <a:lnTo>
                    <a:pt x="15656" y="3221"/>
                  </a:lnTo>
                  <a:lnTo>
                    <a:pt x="15656" y="272"/>
                  </a:lnTo>
                  <a:cubicBezTo>
                    <a:pt x="15656" y="123"/>
                    <a:pt x="15535" y="0"/>
                    <a:pt x="15385" y="0"/>
                  </a:cubicBezTo>
                  <a:lnTo>
                    <a:pt x="13197" y="0"/>
                  </a:lnTo>
                  <a:cubicBezTo>
                    <a:pt x="13047" y="0"/>
                    <a:pt x="12925" y="123"/>
                    <a:pt x="12925" y="272"/>
                  </a:cubicBezTo>
                  <a:cubicBezTo>
                    <a:pt x="12925" y="422"/>
                    <a:pt x="13047" y="544"/>
                    <a:pt x="13197" y="544"/>
                  </a:cubicBezTo>
                  <a:lnTo>
                    <a:pt x="15100" y="544"/>
                  </a:lnTo>
                  <a:lnTo>
                    <a:pt x="15100" y="2963"/>
                  </a:lnTo>
                  <a:lnTo>
                    <a:pt x="10818" y="2963"/>
                  </a:lnTo>
                  <a:cubicBezTo>
                    <a:pt x="10764" y="2787"/>
                    <a:pt x="10655" y="2609"/>
                    <a:pt x="10506" y="2473"/>
                  </a:cubicBezTo>
                  <a:cubicBezTo>
                    <a:pt x="10112" y="2080"/>
                    <a:pt x="8807" y="1767"/>
                    <a:pt x="8236" y="1645"/>
                  </a:cubicBezTo>
                  <a:lnTo>
                    <a:pt x="8236" y="1359"/>
                  </a:lnTo>
                  <a:cubicBezTo>
                    <a:pt x="8236" y="1196"/>
                    <a:pt x="8114" y="1074"/>
                    <a:pt x="7951" y="1074"/>
                  </a:cubicBezTo>
                  <a:cubicBezTo>
                    <a:pt x="7801" y="1074"/>
                    <a:pt x="7680" y="1196"/>
                    <a:pt x="7680" y="1359"/>
                  </a:cubicBezTo>
                  <a:lnTo>
                    <a:pt x="7680" y="1645"/>
                  </a:lnTo>
                  <a:cubicBezTo>
                    <a:pt x="7109" y="1767"/>
                    <a:pt x="5804" y="2080"/>
                    <a:pt x="5409" y="2473"/>
                  </a:cubicBezTo>
                  <a:cubicBezTo>
                    <a:pt x="5260" y="2609"/>
                    <a:pt x="5152" y="2787"/>
                    <a:pt x="5097" y="2963"/>
                  </a:cubicBezTo>
                  <a:lnTo>
                    <a:pt x="816" y="2963"/>
                  </a:lnTo>
                  <a:lnTo>
                    <a:pt x="816" y="544"/>
                  </a:lnTo>
                  <a:lnTo>
                    <a:pt x="11906" y="544"/>
                  </a:lnTo>
                  <a:cubicBezTo>
                    <a:pt x="12056" y="544"/>
                    <a:pt x="12191" y="422"/>
                    <a:pt x="12191" y="272"/>
                  </a:cubicBezTo>
                  <a:cubicBezTo>
                    <a:pt x="12191" y="123"/>
                    <a:pt x="12056" y="0"/>
                    <a:pt x="119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3118238" y="4962550"/>
              <a:ext cx="470575" cy="311650"/>
            </a:xfrm>
            <a:custGeom>
              <a:avLst/>
              <a:gdLst/>
              <a:ahLst/>
              <a:cxnLst/>
              <a:rect l="l" t="t" r="r" b="b"/>
              <a:pathLst>
                <a:path w="18823" h="12466" extrusionOk="0">
                  <a:moveTo>
                    <a:pt x="762" y="9626"/>
                  </a:moveTo>
                  <a:lnTo>
                    <a:pt x="8237" y="10509"/>
                  </a:lnTo>
                  <a:lnTo>
                    <a:pt x="7992" y="11882"/>
                  </a:lnTo>
                  <a:lnTo>
                    <a:pt x="585" y="11094"/>
                  </a:lnTo>
                  <a:lnTo>
                    <a:pt x="762" y="9626"/>
                  </a:lnTo>
                  <a:close/>
                  <a:moveTo>
                    <a:pt x="18062" y="9626"/>
                  </a:moveTo>
                  <a:lnTo>
                    <a:pt x="18239" y="11094"/>
                  </a:lnTo>
                  <a:lnTo>
                    <a:pt x="10832" y="11882"/>
                  </a:lnTo>
                  <a:lnTo>
                    <a:pt x="10587" y="10509"/>
                  </a:lnTo>
                  <a:lnTo>
                    <a:pt x="18062" y="9626"/>
                  </a:lnTo>
                  <a:close/>
                  <a:moveTo>
                    <a:pt x="1572" y="0"/>
                  </a:moveTo>
                  <a:cubicBezTo>
                    <a:pt x="1442" y="0"/>
                    <a:pt x="1331" y="101"/>
                    <a:pt x="1319" y="235"/>
                  </a:cubicBezTo>
                  <a:lnTo>
                    <a:pt x="14" y="11297"/>
                  </a:lnTo>
                  <a:cubicBezTo>
                    <a:pt x="1" y="11379"/>
                    <a:pt x="14" y="11447"/>
                    <a:pt x="68" y="11502"/>
                  </a:cubicBezTo>
                  <a:cubicBezTo>
                    <a:pt x="110" y="11556"/>
                    <a:pt x="177" y="11596"/>
                    <a:pt x="258" y="11610"/>
                  </a:cubicBezTo>
                  <a:lnTo>
                    <a:pt x="8195" y="12466"/>
                  </a:lnTo>
                  <a:lnTo>
                    <a:pt x="8222" y="12466"/>
                  </a:lnTo>
                  <a:cubicBezTo>
                    <a:pt x="8358" y="12466"/>
                    <a:pt x="8467" y="12371"/>
                    <a:pt x="8494" y="12235"/>
                  </a:cubicBezTo>
                  <a:lnTo>
                    <a:pt x="9405" y="7017"/>
                  </a:lnTo>
                  <a:lnTo>
                    <a:pt x="10329" y="12235"/>
                  </a:lnTo>
                  <a:cubicBezTo>
                    <a:pt x="10357" y="12371"/>
                    <a:pt x="10465" y="12466"/>
                    <a:pt x="10601" y="12466"/>
                  </a:cubicBezTo>
                  <a:lnTo>
                    <a:pt x="10628" y="12466"/>
                  </a:lnTo>
                  <a:lnTo>
                    <a:pt x="18565" y="11610"/>
                  </a:lnTo>
                  <a:cubicBezTo>
                    <a:pt x="18647" y="11596"/>
                    <a:pt x="18714" y="11556"/>
                    <a:pt x="18755" y="11502"/>
                  </a:cubicBezTo>
                  <a:cubicBezTo>
                    <a:pt x="18796" y="11447"/>
                    <a:pt x="18823" y="11379"/>
                    <a:pt x="18810" y="11297"/>
                  </a:cubicBezTo>
                  <a:lnTo>
                    <a:pt x="17505" y="235"/>
                  </a:lnTo>
                  <a:cubicBezTo>
                    <a:pt x="17492" y="101"/>
                    <a:pt x="17382" y="0"/>
                    <a:pt x="17252" y="0"/>
                  </a:cubicBezTo>
                  <a:cubicBezTo>
                    <a:pt x="17237" y="0"/>
                    <a:pt x="17222" y="1"/>
                    <a:pt x="17206" y="4"/>
                  </a:cubicBezTo>
                  <a:cubicBezTo>
                    <a:pt x="17056" y="17"/>
                    <a:pt x="16947" y="153"/>
                    <a:pt x="16962" y="303"/>
                  </a:cubicBezTo>
                  <a:lnTo>
                    <a:pt x="17994" y="9082"/>
                  </a:lnTo>
                  <a:lnTo>
                    <a:pt x="10493" y="9965"/>
                  </a:lnTo>
                  <a:lnTo>
                    <a:pt x="9690" y="5413"/>
                  </a:lnTo>
                  <a:lnTo>
                    <a:pt x="9690" y="3061"/>
                  </a:lnTo>
                  <a:cubicBezTo>
                    <a:pt x="9690" y="2898"/>
                    <a:pt x="9568" y="2777"/>
                    <a:pt x="9405" y="2777"/>
                  </a:cubicBezTo>
                  <a:cubicBezTo>
                    <a:pt x="9255" y="2777"/>
                    <a:pt x="9134" y="2898"/>
                    <a:pt x="9134" y="3061"/>
                  </a:cubicBezTo>
                  <a:lnTo>
                    <a:pt x="9134" y="5413"/>
                  </a:lnTo>
                  <a:lnTo>
                    <a:pt x="8331" y="9965"/>
                  </a:lnTo>
                  <a:lnTo>
                    <a:pt x="829" y="9082"/>
                  </a:lnTo>
                  <a:lnTo>
                    <a:pt x="1862" y="303"/>
                  </a:lnTo>
                  <a:cubicBezTo>
                    <a:pt x="1876" y="153"/>
                    <a:pt x="1768" y="17"/>
                    <a:pt x="1618" y="4"/>
                  </a:cubicBezTo>
                  <a:cubicBezTo>
                    <a:pt x="1602" y="1"/>
                    <a:pt x="1587" y="0"/>
                    <a:pt x="15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 name="Google Shape;367;p32"/>
          <p:cNvGrpSpPr/>
          <p:nvPr/>
        </p:nvGrpSpPr>
        <p:grpSpPr>
          <a:xfrm>
            <a:off x="1766095" y="3246301"/>
            <a:ext cx="316008" cy="316038"/>
            <a:chOff x="4071613" y="4803975"/>
            <a:chExt cx="470250" cy="470225"/>
          </a:xfrm>
        </p:grpSpPr>
        <p:sp>
          <p:nvSpPr>
            <p:cNvPr id="368" name="Google Shape;368;p32"/>
            <p:cNvSpPr/>
            <p:nvPr/>
          </p:nvSpPr>
          <p:spPr>
            <a:xfrm>
              <a:off x="4071613" y="4803975"/>
              <a:ext cx="470250" cy="470225"/>
            </a:xfrm>
            <a:custGeom>
              <a:avLst/>
              <a:gdLst/>
              <a:ahLst/>
              <a:cxnLst/>
              <a:rect l="l" t="t" r="r" b="b"/>
              <a:pathLst>
                <a:path w="18810" h="18809" extrusionOk="0">
                  <a:moveTo>
                    <a:pt x="4730" y="544"/>
                  </a:moveTo>
                  <a:cubicBezTo>
                    <a:pt x="7026" y="544"/>
                    <a:pt x="8901" y="2419"/>
                    <a:pt x="8901" y="4716"/>
                  </a:cubicBezTo>
                  <a:cubicBezTo>
                    <a:pt x="8901" y="7027"/>
                    <a:pt x="7026" y="8902"/>
                    <a:pt x="4730" y="8902"/>
                  </a:cubicBezTo>
                  <a:cubicBezTo>
                    <a:pt x="2419" y="8902"/>
                    <a:pt x="544" y="7027"/>
                    <a:pt x="544" y="4716"/>
                  </a:cubicBezTo>
                  <a:cubicBezTo>
                    <a:pt x="544" y="2419"/>
                    <a:pt x="2419" y="544"/>
                    <a:pt x="4730" y="544"/>
                  </a:cubicBezTo>
                  <a:close/>
                  <a:moveTo>
                    <a:pt x="4730" y="0"/>
                  </a:moveTo>
                  <a:cubicBezTo>
                    <a:pt x="2120" y="0"/>
                    <a:pt x="0" y="2120"/>
                    <a:pt x="0" y="4716"/>
                  </a:cubicBezTo>
                  <a:cubicBezTo>
                    <a:pt x="0" y="6170"/>
                    <a:pt x="653" y="7462"/>
                    <a:pt x="1671" y="8331"/>
                  </a:cubicBezTo>
                  <a:lnTo>
                    <a:pt x="1671" y="10383"/>
                  </a:lnTo>
                  <a:cubicBezTo>
                    <a:pt x="1671" y="10533"/>
                    <a:pt x="1794" y="10655"/>
                    <a:pt x="1943" y="10655"/>
                  </a:cubicBezTo>
                  <a:cubicBezTo>
                    <a:pt x="2093" y="10655"/>
                    <a:pt x="2215" y="10533"/>
                    <a:pt x="2215" y="10383"/>
                  </a:cubicBezTo>
                  <a:lnTo>
                    <a:pt x="2215" y="8725"/>
                  </a:lnTo>
                  <a:cubicBezTo>
                    <a:pt x="2949" y="9187"/>
                    <a:pt x="3806" y="9446"/>
                    <a:pt x="4730" y="9446"/>
                  </a:cubicBezTo>
                  <a:cubicBezTo>
                    <a:pt x="5654" y="9446"/>
                    <a:pt x="6509" y="9187"/>
                    <a:pt x="7230" y="8725"/>
                  </a:cubicBezTo>
                  <a:lnTo>
                    <a:pt x="7230" y="14324"/>
                  </a:lnTo>
                  <a:cubicBezTo>
                    <a:pt x="7230" y="14474"/>
                    <a:pt x="7366" y="14596"/>
                    <a:pt x="7515" y="14596"/>
                  </a:cubicBezTo>
                  <a:cubicBezTo>
                    <a:pt x="7665" y="14596"/>
                    <a:pt x="7787" y="14474"/>
                    <a:pt x="7787" y="14324"/>
                  </a:cubicBezTo>
                  <a:lnTo>
                    <a:pt x="7787" y="10301"/>
                  </a:lnTo>
                  <a:lnTo>
                    <a:pt x="8494" y="10301"/>
                  </a:lnTo>
                  <a:lnTo>
                    <a:pt x="8494" y="16431"/>
                  </a:lnTo>
                  <a:lnTo>
                    <a:pt x="7787" y="16431"/>
                  </a:lnTo>
                  <a:lnTo>
                    <a:pt x="7787" y="15616"/>
                  </a:lnTo>
                  <a:cubicBezTo>
                    <a:pt x="7787" y="15466"/>
                    <a:pt x="7665" y="15344"/>
                    <a:pt x="7515" y="15344"/>
                  </a:cubicBezTo>
                  <a:cubicBezTo>
                    <a:pt x="7366" y="15344"/>
                    <a:pt x="7230" y="15466"/>
                    <a:pt x="7230" y="15616"/>
                  </a:cubicBezTo>
                  <a:lnTo>
                    <a:pt x="7230" y="18252"/>
                  </a:lnTo>
                  <a:lnTo>
                    <a:pt x="2215" y="18252"/>
                  </a:lnTo>
                  <a:lnTo>
                    <a:pt x="2215" y="11675"/>
                  </a:lnTo>
                  <a:cubicBezTo>
                    <a:pt x="2215" y="11525"/>
                    <a:pt x="2093" y="11389"/>
                    <a:pt x="1943" y="11389"/>
                  </a:cubicBezTo>
                  <a:cubicBezTo>
                    <a:pt x="1794" y="11389"/>
                    <a:pt x="1671" y="11525"/>
                    <a:pt x="1671" y="11675"/>
                  </a:cubicBezTo>
                  <a:lnTo>
                    <a:pt x="1671" y="18524"/>
                  </a:lnTo>
                  <a:cubicBezTo>
                    <a:pt x="1671" y="18687"/>
                    <a:pt x="1794" y="18809"/>
                    <a:pt x="1943" y="18809"/>
                  </a:cubicBezTo>
                  <a:lnTo>
                    <a:pt x="7515" y="18809"/>
                  </a:lnTo>
                  <a:cubicBezTo>
                    <a:pt x="7665" y="18809"/>
                    <a:pt x="7787" y="18687"/>
                    <a:pt x="7787" y="18524"/>
                  </a:cubicBezTo>
                  <a:lnTo>
                    <a:pt x="7787" y="16988"/>
                  </a:lnTo>
                  <a:lnTo>
                    <a:pt x="8494" y="16988"/>
                  </a:lnTo>
                  <a:lnTo>
                    <a:pt x="8494" y="17083"/>
                  </a:lnTo>
                  <a:cubicBezTo>
                    <a:pt x="8494" y="17437"/>
                    <a:pt x="8793" y="17722"/>
                    <a:pt x="9146" y="17722"/>
                  </a:cubicBezTo>
                  <a:lnTo>
                    <a:pt x="18157" y="17722"/>
                  </a:lnTo>
                  <a:cubicBezTo>
                    <a:pt x="18523" y="17722"/>
                    <a:pt x="18809" y="17437"/>
                    <a:pt x="18809" y="17083"/>
                  </a:cubicBezTo>
                  <a:lnTo>
                    <a:pt x="18809" y="9663"/>
                  </a:lnTo>
                  <a:cubicBezTo>
                    <a:pt x="18809" y="9296"/>
                    <a:pt x="18523" y="9011"/>
                    <a:pt x="18157" y="9011"/>
                  </a:cubicBezTo>
                  <a:lnTo>
                    <a:pt x="17164" y="9011"/>
                  </a:lnTo>
                  <a:cubicBezTo>
                    <a:pt x="17015" y="9011"/>
                    <a:pt x="16892" y="9133"/>
                    <a:pt x="16892" y="9283"/>
                  </a:cubicBezTo>
                  <a:cubicBezTo>
                    <a:pt x="16892" y="9446"/>
                    <a:pt x="17015" y="9568"/>
                    <a:pt x="17164" y="9568"/>
                  </a:cubicBezTo>
                  <a:lnTo>
                    <a:pt x="18157" y="9568"/>
                  </a:lnTo>
                  <a:cubicBezTo>
                    <a:pt x="18211" y="9568"/>
                    <a:pt x="18251" y="9609"/>
                    <a:pt x="18251" y="9663"/>
                  </a:cubicBezTo>
                  <a:lnTo>
                    <a:pt x="18251" y="17083"/>
                  </a:lnTo>
                  <a:cubicBezTo>
                    <a:pt x="18251" y="17138"/>
                    <a:pt x="18211" y="17178"/>
                    <a:pt x="18157" y="17178"/>
                  </a:cubicBezTo>
                  <a:lnTo>
                    <a:pt x="9146" y="17178"/>
                  </a:lnTo>
                  <a:cubicBezTo>
                    <a:pt x="9092" y="17178"/>
                    <a:pt x="9051" y="17138"/>
                    <a:pt x="9051" y="17083"/>
                  </a:cubicBezTo>
                  <a:lnTo>
                    <a:pt x="9051" y="9663"/>
                  </a:lnTo>
                  <a:cubicBezTo>
                    <a:pt x="9051" y="9609"/>
                    <a:pt x="9092" y="9568"/>
                    <a:pt x="9146" y="9568"/>
                  </a:cubicBezTo>
                  <a:lnTo>
                    <a:pt x="15874" y="9568"/>
                  </a:lnTo>
                  <a:cubicBezTo>
                    <a:pt x="16023" y="9568"/>
                    <a:pt x="16146" y="9446"/>
                    <a:pt x="16146" y="9283"/>
                  </a:cubicBezTo>
                  <a:cubicBezTo>
                    <a:pt x="16146" y="9133"/>
                    <a:pt x="16023" y="9011"/>
                    <a:pt x="15874" y="9011"/>
                  </a:cubicBezTo>
                  <a:lnTo>
                    <a:pt x="9146" y="9011"/>
                  </a:lnTo>
                  <a:cubicBezTo>
                    <a:pt x="8793" y="9011"/>
                    <a:pt x="8494" y="9296"/>
                    <a:pt x="8494" y="9663"/>
                  </a:cubicBezTo>
                  <a:lnTo>
                    <a:pt x="8494" y="9758"/>
                  </a:lnTo>
                  <a:lnTo>
                    <a:pt x="7787" y="9758"/>
                  </a:lnTo>
                  <a:lnTo>
                    <a:pt x="7787" y="8331"/>
                  </a:lnTo>
                  <a:cubicBezTo>
                    <a:pt x="8807" y="7462"/>
                    <a:pt x="9459" y="6170"/>
                    <a:pt x="9459" y="4716"/>
                  </a:cubicBezTo>
                  <a:cubicBezTo>
                    <a:pt x="9459" y="2120"/>
                    <a:pt x="7339" y="0"/>
                    <a:pt x="47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4313838" y="5058775"/>
              <a:ext cx="106375" cy="43525"/>
            </a:xfrm>
            <a:custGeom>
              <a:avLst/>
              <a:gdLst/>
              <a:ahLst/>
              <a:cxnLst/>
              <a:rect l="l" t="t" r="r" b="b"/>
              <a:pathLst>
                <a:path w="4255" h="1741" extrusionOk="0">
                  <a:moveTo>
                    <a:pt x="3711" y="558"/>
                  </a:moveTo>
                  <a:lnTo>
                    <a:pt x="3711" y="1197"/>
                  </a:lnTo>
                  <a:lnTo>
                    <a:pt x="544" y="1197"/>
                  </a:lnTo>
                  <a:lnTo>
                    <a:pt x="544" y="558"/>
                  </a:lnTo>
                  <a:close/>
                  <a:moveTo>
                    <a:pt x="272" y="1"/>
                  </a:moveTo>
                  <a:cubicBezTo>
                    <a:pt x="123" y="1"/>
                    <a:pt x="1" y="137"/>
                    <a:pt x="1" y="287"/>
                  </a:cubicBezTo>
                  <a:lnTo>
                    <a:pt x="1" y="1468"/>
                  </a:lnTo>
                  <a:cubicBezTo>
                    <a:pt x="1" y="1618"/>
                    <a:pt x="123" y="1740"/>
                    <a:pt x="272" y="1740"/>
                  </a:cubicBezTo>
                  <a:lnTo>
                    <a:pt x="3983" y="1740"/>
                  </a:lnTo>
                  <a:cubicBezTo>
                    <a:pt x="4132" y="1740"/>
                    <a:pt x="4255" y="1618"/>
                    <a:pt x="4255" y="1468"/>
                  </a:cubicBezTo>
                  <a:lnTo>
                    <a:pt x="4255" y="287"/>
                  </a:lnTo>
                  <a:cubicBezTo>
                    <a:pt x="4255" y="137"/>
                    <a:pt x="4132" y="1"/>
                    <a:pt x="3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4164338" y="5145075"/>
              <a:ext cx="51000" cy="13975"/>
            </a:xfrm>
            <a:custGeom>
              <a:avLst/>
              <a:gdLst/>
              <a:ahLst/>
              <a:cxnLst/>
              <a:rect l="l" t="t" r="r" b="b"/>
              <a:pathLst>
                <a:path w="2040" h="559" extrusionOk="0">
                  <a:moveTo>
                    <a:pt x="273" y="1"/>
                  </a:moveTo>
                  <a:cubicBezTo>
                    <a:pt x="124" y="1"/>
                    <a:pt x="1" y="136"/>
                    <a:pt x="1" y="287"/>
                  </a:cubicBezTo>
                  <a:cubicBezTo>
                    <a:pt x="1" y="435"/>
                    <a:pt x="124" y="558"/>
                    <a:pt x="273" y="558"/>
                  </a:cubicBezTo>
                  <a:lnTo>
                    <a:pt x="1768" y="558"/>
                  </a:lnTo>
                  <a:cubicBezTo>
                    <a:pt x="1918" y="558"/>
                    <a:pt x="2039" y="435"/>
                    <a:pt x="2039" y="287"/>
                  </a:cubicBezTo>
                  <a:cubicBezTo>
                    <a:pt x="2039" y="136"/>
                    <a:pt x="1918" y="1"/>
                    <a:pt x="1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4164338" y="5115525"/>
              <a:ext cx="51000" cy="13950"/>
            </a:xfrm>
            <a:custGeom>
              <a:avLst/>
              <a:gdLst/>
              <a:ahLst/>
              <a:cxnLst/>
              <a:rect l="l" t="t" r="r" b="b"/>
              <a:pathLst>
                <a:path w="2040" h="558" extrusionOk="0">
                  <a:moveTo>
                    <a:pt x="273" y="1"/>
                  </a:moveTo>
                  <a:cubicBezTo>
                    <a:pt x="124" y="1"/>
                    <a:pt x="1" y="123"/>
                    <a:pt x="1" y="273"/>
                  </a:cubicBezTo>
                  <a:cubicBezTo>
                    <a:pt x="1" y="436"/>
                    <a:pt x="124" y="557"/>
                    <a:pt x="273" y="557"/>
                  </a:cubicBezTo>
                  <a:lnTo>
                    <a:pt x="1768" y="557"/>
                  </a:lnTo>
                  <a:cubicBezTo>
                    <a:pt x="1918" y="557"/>
                    <a:pt x="2039" y="436"/>
                    <a:pt x="2039" y="273"/>
                  </a:cubicBezTo>
                  <a:cubicBezTo>
                    <a:pt x="2039" y="123"/>
                    <a:pt x="1918" y="1"/>
                    <a:pt x="1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4458588" y="5202825"/>
              <a:ext cx="50650" cy="13625"/>
            </a:xfrm>
            <a:custGeom>
              <a:avLst/>
              <a:gdLst/>
              <a:ahLst/>
              <a:cxnLst/>
              <a:rect l="l" t="t" r="r" b="b"/>
              <a:pathLst>
                <a:path w="2026" h="545" extrusionOk="0">
                  <a:moveTo>
                    <a:pt x="272" y="1"/>
                  </a:moveTo>
                  <a:cubicBezTo>
                    <a:pt x="123" y="1"/>
                    <a:pt x="0" y="124"/>
                    <a:pt x="0" y="273"/>
                  </a:cubicBezTo>
                  <a:cubicBezTo>
                    <a:pt x="0" y="423"/>
                    <a:pt x="123" y="545"/>
                    <a:pt x="272" y="545"/>
                  </a:cubicBezTo>
                  <a:lnTo>
                    <a:pt x="1754" y="545"/>
                  </a:lnTo>
                  <a:cubicBezTo>
                    <a:pt x="1903" y="545"/>
                    <a:pt x="2026" y="423"/>
                    <a:pt x="2026" y="273"/>
                  </a:cubicBezTo>
                  <a:cubicBezTo>
                    <a:pt x="2026" y="124"/>
                    <a:pt x="1903" y="1"/>
                    <a:pt x="1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4458588" y="5172925"/>
              <a:ext cx="50650" cy="13975"/>
            </a:xfrm>
            <a:custGeom>
              <a:avLst/>
              <a:gdLst/>
              <a:ahLst/>
              <a:cxnLst/>
              <a:rect l="l" t="t" r="r" b="b"/>
              <a:pathLst>
                <a:path w="2026" h="559" extrusionOk="0">
                  <a:moveTo>
                    <a:pt x="272" y="1"/>
                  </a:moveTo>
                  <a:cubicBezTo>
                    <a:pt x="123" y="1"/>
                    <a:pt x="0" y="124"/>
                    <a:pt x="0" y="287"/>
                  </a:cubicBezTo>
                  <a:cubicBezTo>
                    <a:pt x="0" y="436"/>
                    <a:pt x="123" y="559"/>
                    <a:pt x="272" y="559"/>
                  </a:cubicBezTo>
                  <a:lnTo>
                    <a:pt x="1754" y="559"/>
                  </a:lnTo>
                  <a:cubicBezTo>
                    <a:pt x="1903" y="559"/>
                    <a:pt x="2026" y="436"/>
                    <a:pt x="2026" y="287"/>
                  </a:cubicBezTo>
                  <a:cubicBezTo>
                    <a:pt x="2026" y="124"/>
                    <a:pt x="1903" y="1"/>
                    <a:pt x="1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4164338" y="5085950"/>
              <a:ext cx="51000" cy="13625"/>
            </a:xfrm>
            <a:custGeom>
              <a:avLst/>
              <a:gdLst/>
              <a:ahLst/>
              <a:cxnLst/>
              <a:rect l="l" t="t" r="r" b="b"/>
              <a:pathLst>
                <a:path w="2040" h="545" extrusionOk="0">
                  <a:moveTo>
                    <a:pt x="273" y="1"/>
                  </a:moveTo>
                  <a:cubicBezTo>
                    <a:pt x="124" y="1"/>
                    <a:pt x="1" y="124"/>
                    <a:pt x="1" y="273"/>
                  </a:cubicBezTo>
                  <a:cubicBezTo>
                    <a:pt x="1" y="423"/>
                    <a:pt x="124" y="544"/>
                    <a:pt x="273" y="544"/>
                  </a:cubicBezTo>
                  <a:lnTo>
                    <a:pt x="1768" y="544"/>
                  </a:lnTo>
                  <a:cubicBezTo>
                    <a:pt x="1918" y="544"/>
                    <a:pt x="2039" y="423"/>
                    <a:pt x="2039" y="273"/>
                  </a:cubicBezTo>
                  <a:cubicBezTo>
                    <a:pt x="2039" y="124"/>
                    <a:pt x="1918" y="1"/>
                    <a:pt x="1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4142963" y="5193325"/>
              <a:ext cx="93800" cy="50975"/>
            </a:xfrm>
            <a:custGeom>
              <a:avLst/>
              <a:gdLst/>
              <a:ahLst/>
              <a:cxnLst/>
              <a:rect l="l" t="t" r="r" b="b"/>
              <a:pathLst>
                <a:path w="3752" h="2039" extrusionOk="0">
                  <a:moveTo>
                    <a:pt x="3193" y="558"/>
                  </a:moveTo>
                  <a:lnTo>
                    <a:pt x="3193" y="1495"/>
                  </a:lnTo>
                  <a:lnTo>
                    <a:pt x="557" y="1495"/>
                  </a:lnTo>
                  <a:lnTo>
                    <a:pt x="557" y="558"/>
                  </a:lnTo>
                  <a:close/>
                  <a:moveTo>
                    <a:pt x="272" y="0"/>
                  </a:moveTo>
                  <a:cubicBezTo>
                    <a:pt x="122" y="0"/>
                    <a:pt x="0" y="136"/>
                    <a:pt x="0" y="286"/>
                  </a:cubicBezTo>
                  <a:lnTo>
                    <a:pt x="0" y="1767"/>
                  </a:lnTo>
                  <a:cubicBezTo>
                    <a:pt x="0" y="1917"/>
                    <a:pt x="122" y="2039"/>
                    <a:pt x="272" y="2039"/>
                  </a:cubicBezTo>
                  <a:lnTo>
                    <a:pt x="3465" y="2039"/>
                  </a:lnTo>
                  <a:cubicBezTo>
                    <a:pt x="3628" y="2039"/>
                    <a:pt x="3751" y="1917"/>
                    <a:pt x="3751" y="1767"/>
                  </a:cubicBezTo>
                  <a:lnTo>
                    <a:pt x="3751" y="286"/>
                  </a:lnTo>
                  <a:cubicBezTo>
                    <a:pt x="3751" y="136"/>
                    <a:pt x="3628" y="0"/>
                    <a:pt x="34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4105913" y="4838300"/>
              <a:ext cx="167850" cy="167500"/>
            </a:xfrm>
            <a:custGeom>
              <a:avLst/>
              <a:gdLst/>
              <a:ahLst/>
              <a:cxnLst/>
              <a:rect l="l" t="t" r="r" b="b"/>
              <a:pathLst>
                <a:path w="6714" h="6700" extrusionOk="0">
                  <a:moveTo>
                    <a:pt x="3358" y="544"/>
                  </a:moveTo>
                  <a:cubicBezTo>
                    <a:pt x="4907" y="544"/>
                    <a:pt x="6157" y="1807"/>
                    <a:pt x="6157" y="3343"/>
                  </a:cubicBezTo>
                  <a:cubicBezTo>
                    <a:pt x="6157" y="4893"/>
                    <a:pt x="4907" y="6156"/>
                    <a:pt x="3358" y="6156"/>
                  </a:cubicBezTo>
                  <a:cubicBezTo>
                    <a:pt x="1808" y="6156"/>
                    <a:pt x="558" y="4893"/>
                    <a:pt x="558" y="3343"/>
                  </a:cubicBezTo>
                  <a:cubicBezTo>
                    <a:pt x="558" y="1807"/>
                    <a:pt x="1808" y="544"/>
                    <a:pt x="3358" y="544"/>
                  </a:cubicBezTo>
                  <a:close/>
                  <a:moveTo>
                    <a:pt x="3358" y="0"/>
                  </a:moveTo>
                  <a:cubicBezTo>
                    <a:pt x="1509" y="0"/>
                    <a:pt x="0" y="1495"/>
                    <a:pt x="0" y="3343"/>
                  </a:cubicBezTo>
                  <a:cubicBezTo>
                    <a:pt x="0" y="5205"/>
                    <a:pt x="1509" y="6700"/>
                    <a:pt x="3358" y="6700"/>
                  </a:cubicBezTo>
                  <a:cubicBezTo>
                    <a:pt x="5206" y="6700"/>
                    <a:pt x="6714" y="5205"/>
                    <a:pt x="6714" y="3343"/>
                  </a:cubicBezTo>
                  <a:cubicBezTo>
                    <a:pt x="6714" y="1495"/>
                    <a:pt x="5206" y="0"/>
                    <a:pt x="3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4145663" y="4878025"/>
              <a:ext cx="88025" cy="88050"/>
            </a:xfrm>
            <a:custGeom>
              <a:avLst/>
              <a:gdLst/>
              <a:ahLst/>
              <a:cxnLst/>
              <a:rect l="l" t="t" r="r" b="b"/>
              <a:pathLst>
                <a:path w="3521" h="3522" extrusionOk="0">
                  <a:moveTo>
                    <a:pt x="1768" y="558"/>
                  </a:moveTo>
                  <a:cubicBezTo>
                    <a:pt x="2433" y="558"/>
                    <a:pt x="2977" y="1088"/>
                    <a:pt x="2977" y="1754"/>
                  </a:cubicBezTo>
                  <a:cubicBezTo>
                    <a:pt x="2977" y="2434"/>
                    <a:pt x="2433" y="2963"/>
                    <a:pt x="1768" y="2963"/>
                  </a:cubicBezTo>
                  <a:cubicBezTo>
                    <a:pt x="1101" y="2963"/>
                    <a:pt x="558" y="2434"/>
                    <a:pt x="558" y="1754"/>
                  </a:cubicBezTo>
                  <a:cubicBezTo>
                    <a:pt x="558" y="1088"/>
                    <a:pt x="1101" y="558"/>
                    <a:pt x="1768" y="558"/>
                  </a:cubicBezTo>
                  <a:close/>
                  <a:moveTo>
                    <a:pt x="1768" y="1"/>
                  </a:moveTo>
                  <a:cubicBezTo>
                    <a:pt x="789" y="1"/>
                    <a:pt x="1" y="789"/>
                    <a:pt x="1" y="1754"/>
                  </a:cubicBezTo>
                  <a:cubicBezTo>
                    <a:pt x="1" y="2733"/>
                    <a:pt x="789" y="3521"/>
                    <a:pt x="1768" y="3521"/>
                  </a:cubicBezTo>
                  <a:cubicBezTo>
                    <a:pt x="2732" y="3521"/>
                    <a:pt x="3520" y="2733"/>
                    <a:pt x="3520" y="1754"/>
                  </a:cubicBezTo>
                  <a:cubicBezTo>
                    <a:pt x="3520" y="789"/>
                    <a:pt x="2732" y="1"/>
                    <a:pt x="1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Picture 18">
            <a:extLst>
              <a:ext uri="{FF2B5EF4-FFF2-40B4-BE49-F238E27FC236}">
                <a16:creationId xmlns:a16="http://schemas.microsoft.com/office/drawing/2014/main" id="{0F829E9F-DE79-5A29-A551-F6AC33C19DD8}"/>
              </a:ext>
            </a:extLst>
          </p:cNvPr>
          <p:cNvPicPr>
            <a:picLocks noChangeAspect="1"/>
          </p:cNvPicPr>
          <p:nvPr/>
        </p:nvPicPr>
        <p:blipFill>
          <a:blip r:embed="rId3"/>
          <a:stretch>
            <a:fillRect/>
          </a:stretch>
        </p:blipFill>
        <p:spPr>
          <a:xfrm>
            <a:off x="1529958" y="1280340"/>
            <a:ext cx="788282" cy="788282"/>
          </a:xfrm>
          <a:prstGeom prst="rect">
            <a:avLst/>
          </a:prstGeom>
        </p:spPr>
      </p:pic>
      <p:pic>
        <p:nvPicPr>
          <p:cNvPr id="21" name="Picture 20">
            <a:extLst>
              <a:ext uri="{FF2B5EF4-FFF2-40B4-BE49-F238E27FC236}">
                <a16:creationId xmlns:a16="http://schemas.microsoft.com/office/drawing/2014/main" id="{8E337B16-09AD-CE6C-A9EC-4A3BEDAC6AD6}"/>
              </a:ext>
            </a:extLst>
          </p:cNvPr>
          <p:cNvPicPr>
            <a:picLocks noChangeAspect="1"/>
          </p:cNvPicPr>
          <p:nvPr/>
        </p:nvPicPr>
        <p:blipFill>
          <a:blip r:embed="rId4"/>
          <a:stretch>
            <a:fillRect/>
          </a:stretch>
        </p:blipFill>
        <p:spPr>
          <a:xfrm>
            <a:off x="3928765" y="1276924"/>
            <a:ext cx="974356" cy="907494"/>
          </a:xfrm>
          <a:prstGeom prst="rect">
            <a:avLst/>
          </a:prstGeom>
        </p:spPr>
      </p:pic>
      <p:pic>
        <p:nvPicPr>
          <p:cNvPr id="23" name="Picture 22">
            <a:extLst>
              <a:ext uri="{FF2B5EF4-FFF2-40B4-BE49-F238E27FC236}">
                <a16:creationId xmlns:a16="http://schemas.microsoft.com/office/drawing/2014/main" id="{9B0B12FD-825A-AC59-B5E0-44847D3260F7}"/>
              </a:ext>
            </a:extLst>
          </p:cNvPr>
          <p:cNvPicPr>
            <a:picLocks noChangeAspect="1"/>
          </p:cNvPicPr>
          <p:nvPr/>
        </p:nvPicPr>
        <p:blipFill>
          <a:blip r:embed="rId5"/>
          <a:stretch>
            <a:fillRect/>
          </a:stretch>
        </p:blipFill>
        <p:spPr>
          <a:xfrm>
            <a:off x="6775205" y="1280151"/>
            <a:ext cx="888669" cy="888669"/>
          </a:xfrm>
          <a:prstGeom prst="rect">
            <a:avLst/>
          </a:prstGeom>
        </p:spPr>
      </p:pic>
      <p:pic>
        <p:nvPicPr>
          <p:cNvPr id="27" name="Picture 26">
            <a:extLst>
              <a:ext uri="{FF2B5EF4-FFF2-40B4-BE49-F238E27FC236}">
                <a16:creationId xmlns:a16="http://schemas.microsoft.com/office/drawing/2014/main" id="{F5EF3AA2-A7C4-8AFD-0646-1FB40C58F4DA}"/>
              </a:ext>
            </a:extLst>
          </p:cNvPr>
          <p:cNvPicPr>
            <a:picLocks noChangeAspect="1"/>
          </p:cNvPicPr>
          <p:nvPr/>
        </p:nvPicPr>
        <p:blipFill>
          <a:blip r:embed="rId6"/>
          <a:stretch>
            <a:fillRect/>
          </a:stretch>
        </p:blipFill>
        <p:spPr>
          <a:xfrm>
            <a:off x="2231169" y="3152285"/>
            <a:ext cx="997358" cy="997358"/>
          </a:xfrm>
          <a:prstGeom prst="rect">
            <a:avLst/>
          </a:prstGeom>
        </p:spPr>
      </p:pic>
      <p:pic>
        <p:nvPicPr>
          <p:cNvPr id="31" name="Picture 30">
            <a:extLst>
              <a:ext uri="{FF2B5EF4-FFF2-40B4-BE49-F238E27FC236}">
                <a16:creationId xmlns:a16="http://schemas.microsoft.com/office/drawing/2014/main" id="{B9BE17A3-BAA4-1D89-2E38-CE5AC4187AF8}"/>
              </a:ext>
            </a:extLst>
          </p:cNvPr>
          <p:cNvPicPr>
            <a:picLocks noChangeAspect="1"/>
          </p:cNvPicPr>
          <p:nvPr/>
        </p:nvPicPr>
        <p:blipFill>
          <a:blip r:embed="rId7"/>
          <a:stretch>
            <a:fillRect/>
          </a:stretch>
        </p:blipFill>
        <p:spPr>
          <a:xfrm>
            <a:off x="5724717" y="3246301"/>
            <a:ext cx="914512" cy="91451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WEBSITE PAGES</a:t>
            </a:r>
            <a:endParaRPr dirty="0"/>
          </a:p>
        </p:txBody>
      </p:sp>
      <p:pic>
        <p:nvPicPr>
          <p:cNvPr id="5" name="Picture 4">
            <a:extLst>
              <a:ext uri="{FF2B5EF4-FFF2-40B4-BE49-F238E27FC236}">
                <a16:creationId xmlns:a16="http://schemas.microsoft.com/office/drawing/2014/main" id="{D56F07C7-C731-99A1-7C19-EA384EFEBE1D}"/>
              </a:ext>
            </a:extLst>
          </p:cNvPr>
          <p:cNvPicPr>
            <a:picLocks noChangeAspect="1"/>
          </p:cNvPicPr>
          <p:nvPr/>
        </p:nvPicPr>
        <p:blipFill>
          <a:blip r:embed="rId3"/>
          <a:stretch>
            <a:fillRect/>
          </a:stretch>
        </p:blipFill>
        <p:spPr>
          <a:xfrm>
            <a:off x="1183045" y="1043169"/>
            <a:ext cx="3106457" cy="3952578"/>
          </a:xfrm>
          <a:prstGeom prst="rect">
            <a:avLst/>
          </a:prstGeom>
        </p:spPr>
      </p:pic>
      <p:pic>
        <p:nvPicPr>
          <p:cNvPr id="7" name="Picture 6">
            <a:extLst>
              <a:ext uri="{FF2B5EF4-FFF2-40B4-BE49-F238E27FC236}">
                <a16:creationId xmlns:a16="http://schemas.microsoft.com/office/drawing/2014/main" id="{5B81A98D-7C7C-7BA6-44D6-DDD733FD366A}"/>
              </a:ext>
            </a:extLst>
          </p:cNvPr>
          <p:cNvPicPr>
            <a:picLocks noChangeAspect="1"/>
          </p:cNvPicPr>
          <p:nvPr/>
        </p:nvPicPr>
        <p:blipFill>
          <a:blip r:embed="rId4"/>
          <a:stretch>
            <a:fillRect/>
          </a:stretch>
        </p:blipFill>
        <p:spPr>
          <a:xfrm>
            <a:off x="4970434" y="1043169"/>
            <a:ext cx="3106457" cy="395257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WEBSITE PAGES</a:t>
            </a:r>
            <a:endParaRPr dirty="0"/>
          </a:p>
        </p:txBody>
      </p:sp>
      <p:pic>
        <p:nvPicPr>
          <p:cNvPr id="3" name="Picture 2">
            <a:extLst>
              <a:ext uri="{FF2B5EF4-FFF2-40B4-BE49-F238E27FC236}">
                <a16:creationId xmlns:a16="http://schemas.microsoft.com/office/drawing/2014/main" id="{84BE57C0-FF59-D7C4-59FA-D86147774ECA}"/>
              </a:ext>
            </a:extLst>
          </p:cNvPr>
          <p:cNvPicPr>
            <a:picLocks noChangeAspect="1"/>
          </p:cNvPicPr>
          <p:nvPr/>
        </p:nvPicPr>
        <p:blipFill>
          <a:blip r:embed="rId3"/>
          <a:stretch>
            <a:fillRect/>
          </a:stretch>
        </p:blipFill>
        <p:spPr>
          <a:xfrm>
            <a:off x="4505092" y="1043419"/>
            <a:ext cx="3590237" cy="2034318"/>
          </a:xfrm>
          <a:prstGeom prst="rect">
            <a:avLst/>
          </a:prstGeom>
        </p:spPr>
      </p:pic>
      <p:pic>
        <p:nvPicPr>
          <p:cNvPr id="4" name="Picture 3">
            <a:extLst>
              <a:ext uri="{FF2B5EF4-FFF2-40B4-BE49-F238E27FC236}">
                <a16:creationId xmlns:a16="http://schemas.microsoft.com/office/drawing/2014/main" id="{80FC992D-995D-8916-9560-778A29684C91}"/>
              </a:ext>
            </a:extLst>
          </p:cNvPr>
          <p:cNvPicPr>
            <a:picLocks noChangeAspect="1"/>
          </p:cNvPicPr>
          <p:nvPr/>
        </p:nvPicPr>
        <p:blipFill>
          <a:blip r:embed="rId4"/>
          <a:stretch>
            <a:fillRect/>
          </a:stretch>
        </p:blipFill>
        <p:spPr>
          <a:xfrm>
            <a:off x="824102" y="1043419"/>
            <a:ext cx="3524874" cy="3948222"/>
          </a:xfrm>
          <a:prstGeom prst="rect">
            <a:avLst/>
          </a:prstGeom>
        </p:spPr>
      </p:pic>
      <p:pic>
        <p:nvPicPr>
          <p:cNvPr id="6" name="Picture 5">
            <a:extLst>
              <a:ext uri="{FF2B5EF4-FFF2-40B4-BE49-F238E27FC236}">
                <a16:creationId xmlns:a16="http://schemas.microsoft.com/office/drawing/2014/main" id="{0F6B5570-797D-C10C-7628-030B72315383}"/>
              </a:ext>
            </a:extLst>
          </p:cNvPr>
          <p:cNvPicPr>
            <a:picLocks noChangeAspect="1"/>
          </p:cNvPicPr>
          <p:nvPr/>
        </p:nvPicPr>
        <p:blipFill>
          <a:blip r:embed="rId5"/>
          <a:stretch>
            <a:fillRect/>
          </a:stretch>
        </p:blipFill>
        <p:spPr>
          <a:xfrm>
            <a:off x="4721055" y="3017530"/>
            <a:ext cx="3374274" cy="1865957"/>
          </a:xfrm>
          <a:prstGeom prst="rect">
            <a:avLst/>
          </a:prstGeom>
        </p:spPr>
      </p:pic>
    </p:spTree>
    <p:extLst>
      <p:ext uri="{BB962C8B-B14F-4D97-AF65-F5344CB8AC3E}">
        <p14:creationId xmlns:p14="http://schemas.microsoft.com/office/powerpoint/2010/main" val="1338894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9"/>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DATABASE</a:t>
            </a:r>
            <a:endParaRPr dirty="0"/>
          </a:p>
        </p:txBody>
      </p:sp>
      <p:pic>
        <p:nvPicPr>
          <p:cNvPr id="3" name="Picture 2">
            <a:extLst>
              <a:ext uri="{FF2B5EF4-FFF2-40B4-BE49-F238E27FC236}">
                <a16:creationId xmlns:a16="http://schemas.microsoft.com/office/drawing/2014/main" id="{BE30423D-9D45-E61A-57C1-92A4B64D55D9}"/>
              </a:ext>
            </a:extLst>
          </p:cNvPr>
          <p:cNvPicPr>
            <a:picLocks noChangeAspect="1"/>
          </p:cNvPicPr>
          <p:nvPr/>
        </p:nvPicPr>
        <p:blipFill>
          <a:blip r:embed="rId3"/>
          <a:stretch>
            <a:fillRect/>
          </a:stretch>
        </p:blipFill>
        <p:spPr>
          <a:xfrm>
            <a:off x="720000" y="1085385"/>
            <a:ext cx="6884020" cy="387226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39"/>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CONCLUSION</a:t>
            </a:r>
            <a:endParaRPr dirty="0"/>
          </a:p>
        </p:txBody>
      </p:sp>
      <p:sp>
        <p:nvSpPr>
          <p:cNvPr id="521" name="Google Shape;521;p39"/>
          <p:cNvSpPr txBox="1">
            <a:spLocks noGrp="1"/>
          </p:cNvSpPr>
          <p:nvPr>
            <p:ph type="body" idx="1"/>
          </p:nvPr>
        </p:nvSpPr>
        <p:spPr>
          <a:xfrm>
            <a:off x="720000" y="1775500"/>
            <a:ext cx="3917100" cy="282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A3816A"/>
              </a:buClr>
              <a:buSzPts val="1100"/>
              <a:buFont typeface="Arial"/>
              <a:buNone/>
            </a:pPr>
            <a:r>
              <a:rPr lang="en-IN" dirty="0"/>
              <a:t>In this fast world people are busy with their work and they don’t want to waste time to book tickets offline, which is very time consuming. To overcome this problem we have made a Travel Booking website.</a:t>
            </a:r>
          </a:p>
          <a:p>
            <a:pPr marL="0" lvl="0" indent="0" algn="l" rtl="0">
              <a:spcBef>
                <a:spcPts val="0"/>
              </a:spcBef>
              <a:spcAft>
                <a:spcPts val="0"/>
              </a:spcAft>
              <a:buClr>
                <a:srgbClr val="A3816A"/>
              </a:buClr>
              <a:buSzPts val="1100"/>
              <a:buFont typeface="Arial"/>
              <a:buNone/>
            </a:pPr>
            <a:endParaRPr lang="en-IN" dirty="0"/>
          </a:p>
          <a:p>
            <a:pPr marL="0" lvl="0" indent="0" algn="l" rtl="0">
              <a:spcBef>
                <a:spcPts val="0"/>
              </a:spcBef>
              <a:spcAft>
                <a:spcPts val="0"/>
              </a:spcAft>
              <a:buClr>
                <a:srgbClr val="A3816A"/>
              </a:buClr>
              <a:buSzPts val="1100"/>
              <a:buFont typeface="Arial"/>
              <a:buNone/>
            </a:pPr>
            <a:r>
              <a:rPr lang="en-IN" dirty="0"/>
              <a:t>Our travel booking website is very user friendly and easy to use. It requires only few details to get and book tickets from our website.</a:t>
            </a:r>
            <a:endParaRPr dirty="0"/>
          </a:p>
        </p:txBody>
      </p:sp>
      <p:grpSp>
        <p:nvGrpSpPr>
          <p:cNvPr id="523" name="Google Shape;523;p39"/>
          <p:cNvGrpSpPr/>
          <p:nvPr/>
        </p:nvGrpSpPr>
        <p:grpSpPr>
          <a:xfrm rot="5400000">
            <a:off x="8320875" y="4097075"/>
            <a:ext cx="64500" cy="1581771"/>
            <a:chOff x="687750" y="-33700"/>
            <a:chExt cx="64500" cy="1581771"/>
          </a:xfrm>
        </p:grpSpPr>
        <p:cxnSp>
          <p:nvCxnSpPr>
            <p:cNvPr id="524" name="Google Shape;524;p39"/>
            <p:cNvCxnSpPr/>
            <p:nvPr/>
          </p:nvCxnSpPr>
          <p:spPr>
            <a:xfrm rot="10800000">
              <a:off x="720000" y="-33700"/>
              <a:ext cx="0" cy="1007700"/>
            </a:xfrm>
            <a:prstGeom prst="straightConnector1">
              <a:avLst/>
            </a:prstGeom>
            <a:noFill/>
            <a:ln w="28575" cap="flat" cmpd="sng">
              <a:solidFill>
                <a:srgbClr val="000000"/>
              </a:solidFill>
              <a:prstDash val="solid"/>
              <a:round/>
              <a:headEnd type="none" w="med" len="med"/>
              <a:tailEnd type="none" w="med" len="med"/>
            </a:ln>
          </p:spPr>
        </p:cxnSp>
        <p:grpSp>
          <p:nvGrpSpPr>
            <p:cNvPr id="525" name="Google Shape;525;p39"/>
            <p:cNvGrpSpPr/>
            <p:nvPr/>
          </p:nvGrpSpPr>
          <p:grpSpPr>
            <a:xfrm>
              <a:off x="687750" y="1096650"/>
              <a:ext cx="64500" cy="451421"/>
              <a:chOff x="687750" y="1096650"/>
              <a:chExt cx="64500" cy="451421"/>
            </a:xfrm>
          </p:grpSpPr>
          <p:sp>
            <p:nvSpPr>
              <p:cNvPr id="526" name="Google Shape;526;p39"/>
              <p:cNvSpPr/>
              <p:nvPr/>
            </p:nvSpPr>
            <p:spPr>
              <a:xfrm>
                <a:off x="687750" y="1483571"/>
                <a:ext cx="64500" cy="645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9"/>
              <p:cNvSpPr/>
              <p:nvPr/>
            </p:nvSpPr>
            <p:spPr>
              <a:xfrm>
                <a:off x="687750" y="1290111"/>
                <a:ext cx="64500" cy="645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9"/>
              <p:cNvSpPr/>
              <p:nvPr/>
            </p:nvSpPr>
            <p:spPr>
              <a:xfrm>
                <a:off x="687750" y="1096650"/>
                <a:ext cx="64500" cy="645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a:extLst>
              <a:ext uri="{FF2B5EF4-FFF2-40B4-BE49-F238E27FC236}">
                <a16:creationId xmlns:a16="http://schemas.microsoft.com/office/drawing/2014/main" id="{E30BA77A-8B58-E2F5-CB2A-ED0F15224BA4}"/>
              </a:ext>
            </a:extLst>
          </p:cNvPr>
          <p:cNvPicPr>
            <a:picLocks noChangeAspect="1"/>
          </p:cNvPicPr>
          <p:nvPr/>
        </p:nvPicPr>
        <p:blipFill>
          <a:blip r:embed="rId3"/>
          <a:stretch>
            <a:fillRect/>
          </a:stretch>
        </p:blipFill>
        <p:spPr>
          <a:xfrm>
            <a:off x="5318040" y="0"/>
            <a:ext cx="3855697" cy="4603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2"/>
        <p:cNvGrpSpPr/>
        <p:nvPr/>
      </p:nvGrpSpPr>
      <p:grpSpPr>
        <a:xfrm>
          <a:off x="0" y="0"/>
          <a:ext cx="0" cy="0"/>
          <a:chOff x="0" y="0"/>
          <a:chExt cx="0" cy="0"/>
        </a:xfrm>
      </p:grpSpPr>
      <p:sp>
        <p:nvSpPr>
          <p:cNvPr id="633" name="Google Shape;633;p44"/>
          <p:cNvSpPr txBox="1">
            <a:spLocks noGrp="1"/>
          </p:cNvSpPr>
          <p:nvPr>
            <p:ph type="body" idx="1"/>
          </p:nvPr>
        </p:nvSpPr>
        <p:spPr>
          <a:xfrm>
            <a:off x="720000" y="3823275"/>
            <a:ext cx="5874000" cy="8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6000" dirty="0"/>
              <a:t>THANK YOU</a:t>
            </a:r>
            <a:endParaRPr sz="6000" dirty="0"/>
          </a:p>
        </p:txBody>
      </p:sp>
      <p:cxnSp>
        <p:nvCxnSpPr>
          <p:cNvPr id="634" name="Google Shape;634;p44"/>
          <p:cNvCxnSpPr/>
          <p:nvPr/>
        </p:nvCxnSpPr>
        <p:spPr>
          <a:xfrm>
            <a:off x="8778950" y="-35025"/>
            <a:ext cx="0" cy="3782100"/>
          </a:xfrm>
          <a:prstGeom prst="straightConnector1">
            <a:avLst/>
          </a:prstGeom>
          <a:noFill/>
          <a:ln w="28575" cap="flat" cmpd="sng">
            <a:solidFill>
              <a:schemeClr val="lt1"/>
            </a:solidFill>
            <a:prstDash val="solid"/>
            <a:round/>
            <a:headEnd type="none" w="med" len="med"/>
            <a:tailEnd type="none" w="med" len="med"/>
          </a:ln>
        </p:spPr>
      </p:cxnSp>
      <p:sp>
        <p:nvSpPr>
          <p:cNvPr id="635" name="Google Shape;635;p44"/>
          <p:cNvSpPr/>
          <p:nvPr/>
        </p:nvSpPr>
        <p:spPr>
          <a:xfrm rot="10800000">
            <a:off x="8746700" y="3909829"/>
            <a:ext cx="64500" cy="6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4"/>
          <p:cNvSpPr/>
          <p:nvPr/>
        </p:nvSpPr>
        <p:spPr>
          <a:xfrm rot="10800000">
            <a:off x="8746700" y="4103289"/>
            <a:ext cx="64500" cy="6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4"/>
          <p:cNvSpPr/>
          <p:nvPr/>
        </p:nvSpPr>
        <p:spPr>
          <a:xfrm rot="10800000">
            <a:off x="8746700" y="4296750"/>
            <a:ext cx="64500" cy="6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4"/>
          <p:cNvSpPr/>
          <p:nvPr/>
        </p:nvSpPr>
        <p:spPr>
          <a:xfrm rot="10800000">
            <a:off x="8746700" y="4490200"/>
            <a:ext cx="64500" cy="6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9" name="Google Shape;639;p44"/>
          <p:cNvCxnSpPr/>
          <p:nvPr/>
        </p:nvCxnSpPr>
        <p:spPr>
          <a:xfrm rot="10800000">
            <a:off x="365050" y="1361500"/>
            <a:ext cx="0" cy="3782100"/>
          </a:xfrm>
          <a:prstGeom prst="straightConnector1">
            <a:avLst/>
          </a:prstGeom>
          <a:noFill/>
          <a:ln w="28575" cap="flat" cmpd="sng">
            <a:solidFill>
              <a:schemeClr val="lt1"/>
            </a:solidFill>
            <a:prstDash val="solid"/>
            <a:round/>
            <a:headEnd type="none" w="med" len="med"/>
            <a:tailEnd type="none" w="med" len="med"/>
          </a:ln>
        </p:spPr>
      </p:cxnSp>
      <p:sp>
        <p:nvSpPr>
          <p:cNvPr id="640" name="Google Shape;640;p44"/>
          <p:cNvSpPr/>
          <p:nvPr/>
        </p:nvSpPr>
        <p:spPr>
          <a:xfrm>
            <a:off x="332800" y="1134246"/>
            <a:ext cx="64500" cy="6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4"/>
          <p:cNvSpPr/>
          <p:nvPr/>
        </p:nvSpPr>
        <p:spPr>
          <a:xfrm>
            <a:off x="332800" y="940786"/>
            <a:ext cx="64500" cy="6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4"/>
          <p:cNvSpPr/>
          <p:nvPr/>
        </p:nvSpPr>
        <p:spPr>
          <a:xfrm>
            <a:off x="332800" y="747325"/>
            <a:ext cx="64500" cy="6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4"/>
          <p:cNvSpPr/>
          <p:nvPr/>
        </p:nvSpPr>
        <p:spPr>
          <a:xfrm>
            <a:off x="332800" y="553875"/>
            <a:ext cx="64500" cy="64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Travel The World Agency by Slidesgo">
  <a:themeElements>
    <a:clrScheme name="Simple Light">
      <a:dk1>
        <a:srgbClr val="000000"/>
      </a:dk1>
      <a:lt1>
        <a:srgbClr val="FFFFFF"/>
      </a:lt1>
      <a:dk2>
        <a:srgbClr val="000000"/>
      </a:dk2>
      <a:lt2>
        <a:srgbClr val="FFFFFF"/>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514</TotalTime>
  <Words>181</Words>
  <Application>Microsoft Office PowerPoint</Application>
  <PresentationFormat>On-screen Show (16:9)</PresentationFormat>
  <Paragraphs>32</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Rubik ExtraBold</vt:lpstr>
      <vt:lpstr>Muli</vt:lpstr>
      <vt:lpstr>Red Hat Text</vt:lpstr>
      <vt:lpstr>Arial</vt:lpstr>
      <vt:lpstr>Google Sans</vt:lpstr>
      <vt:lpstr>Travel The World Agency by Slidesgo</vt:lpstr>
      <vt:lpstr>TRAVEL  BOOKING WEBSITE</vt:lpstr>
      <vt:lpstr>OBJECTIVE</vt:lpstr>
      <vt:lpstr>TECHNICAL DETAILS</vt:lpstr>
      <vt:lpstr>PAGES OF THE WEBSITE</vt:lpstr>
      <vt:lpstr>WEBSITE PAGES</vt:lpstr>
      <vt:lpstr>WEBSITE PAGES</vt:lpstr>
      <vt:lpstr>DATABASE</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BOOKING WEBSITE</dc:title>
  <dc:creator>Rithika R Shetty</dc:creator>
  <cp:lastModifiedBy>Nihmat Ul Ain</cp:lastModifiedBy>
  <cp:revision>2</cp:revision>
  <dcterms:modified xsi:type="dcterms:W3CDTF">2023-11-03T13:01:56Z</dcterms:modified>
</cp:coreProperties>
</file>